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embeddedFontLst>
    <p:embeddedFont>
      <p:font typeface="Calibri Light" panose="020F0302020204030204" pitchFamily="34" charset="0"/>
      <p:regular r:id="rId24"/>
      <p:italic r:id="rId25"/>
    </p:embeddedFont>
    <p:embeddedFont>
      <p:font typeface="Comic Sans MS" panose="030F0702030302020204" pitchFamily="66" charset="0"/>
      <p:regular r:id="rId26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mbria Math" panose="02040503050406030204" pitchFamily="18" charset="0"/>
      <p:regular r:id="rId32"/>
    </p:embeddedFont>
  </p:embeddedFontLst>
  <p:defaultTextStyle>
    <a:defPPr>
      <a:defRPr lang="en-US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CEE507-9D23-4975-B74E-28701B02E97A}" v="437" dt="2020-11-23T14:40:31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hi Kaspi" userId="083154c98ef58ea1" providerId="LiveId" clId="{845E37F3-1076-44E1-8AAA-60EFAFD84A98}"/>
    <pc:docChg chg="undo custSel addSld modSld">
      <pc:chgData name="Lihi Kaspi" userId="083154c98ef58ea1" providerId="LiveId" clId="{845E37F3-1076-44E1-8AAA-60EFAFD84A98}" dt="2020-11-17T18:11:33.726" v="2215" actId="20577"/>
      <pc:docMkLst>
        <pc:docMk/>
      </pc:docMkLst>
      <pc:sldChg chg="modSp">
        <pc:chgData name="Lihi Kaspi" userId="083154c98ef58ea1" providerId="LiveId" clId="{845E37F3-1076-44E1-8AAA-60EFAFD84A98}" dt="2020-11-17T17:43:49.274" v="742" actId="120"/>
        <pc:sldMkLst>
          <pc:docMk/>
          <pc:sldMk cId="244726871" sldId="256"/>
        </pc:sldMkLst>
        <pc:spChg chg="mod">
          <ac:chgData name="Lihi Kaspi" userId="083154c98ef58ea1" providerId="LiveId" clId="{845E37F3-1076-44E1-8AAA-60EFAFD84A98}" dt="2020-11-17T17:43:49.274" v="742" actId="120"/>
          <ac:spMkLst>
            <pc:docMk/>
            <pc:sldMk cId="244726871" sldId="256"/>
            <ac:spMk id="3" creationId="{595534DD-37A6-4C13-B7B3-63642B821B9A}"/>
          </ac:spMkLst>
        </pc:spChg>
      </pc:sldChg>
      <pc:sldChg chg="addSp delSp modSp">
        <pc:chgData name="Lihi Kaspi" userId="083154c98ef58ea1" providerId="LiveId" clId="{845E37F3-1076-44E1-8AAA-60EFAFD84A98}" dt="2020-11-17T17:44:07.373" v="745" actId="120"/>
        <pc:sldMkLst>
          <pc:docMk/>
          <pc:sldMk cId="1304530118" sldId="257"/>
        </pc:sldMkLst>
        <pc:spChg chg="mod">
          <ac:chgData name="Lihi Kaspi" userId="083154c98ef58ea1" providerId="LiveId" clId="{845E37F3-1076-44E1-8AAA-60EFAFD84A98}" dt="2020-11-17T17:34:09.420" v="164" actId="1076"/>
          <ac:spMkLst>
            <pc:docMk/>
            <pc:sldMk cId="1304530118" sldId="257"/>
            <ac:spMk id="2" creationId="{1AFEE875-DC94-45A3-954A-2452B787BACD}"/>
          </ac:spMkLst>
        </pc:spChg>
        <pc:spChg chg="mod">
          <ac:chgData name="Lihi Kaspi" userId="083154c98ef58ea1" providerId="LiveId" clId="{845E37F3-1076-44E1-8AAA-60EFAFD84A98}" dt="2020-11-17T17:41:23.451" v="734" actId="1076"/>
          <ac:spMkLst>
            <pc:docMk/>
            <pc:sldMk cId="1304530118" sldId="257"/>
            <ac:spMk id="3" creationId="{FD7EA864-0000-4FAB-9EAF-018E99AF7A38}"/>
          </ac:spMkLst>
        </pc:spChg>
        <pc:spChg chg="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4" creationId="{445C0DF8-A60D-4861-AFEB-BDAAB7DA20A1}"/>
          </ac:spMkLst>
        </pc:spChg>
        <pc:spChg chg="add del mod">
          <ac:chgData name="Lihi Kaspi" userId="083154c98ef58ea1" providerId="LiveId" clId="{845E37F3-1076-44E1-8AAA-60EFAFD84A98}" dt="2020-11-17T17:27:08.872" v="35"/>
          <ac:spMkLst>
            <pc:docMk/>
            <pc:sldMk cId="1304530118" sldId="257"/>
            <ac:spMk id="5" creationId="{FF9C85AC-DCC2-4FAD-A0D6-AFBF96203DCF}"/>
          </ac:spMkLst>
        </pc:spChg>
        <pc:spChg chg="add del mod">
          <ac:chgData name="Lihi Kaspi" userId="083154c98ef58ea1" providerId="LiveId" clId="{845E37F3-1076-44E1-8AAA-60EFAFD84A98}" dt="2020-11-17T17:27:08.519" v="34"/>
          <ac:spMkLst>
            <pc:docMk/>
            <pc:sldMk cId="1304530118" sldId="257"/>
            <ac:spMk id="6" creationId="{9B5439D4-85BA-4A86-931E-8F94A95A20FF}"/>
          </ac:spMkLst>
        </pc:spChg>
        <pc:spChg chg="add del mod">
          <ac:chgData name="Lihi Kaspi" userId="083154c98ef58ea1" providerId="LiveId" clId="{845E37F3-1076-44E1-8AAA-60EFAFD84A98}" dt="2020-11-17T17:27:08.196" v="33"/>
          <ac:spMkLst>
            <pc:docMk/>
            <pc:sldMk cId="1304530118" sldId="257"/>
            <ac:spMk id="7" creationId="{68ABCE4F-9D8E-48DC-BA1D-2321BA4977F2}"/>
          </ac:spMkLst>
        </pc:spChg>
        <pc:spChg chg="add del mod">
          <ac:chgData name="Lihi Kaspi" userId="083154c98ef58ea1" providerId="LiveId" clId="{845E37F3-1076-44E1-8AAA-60EFAFD84A98}" dt="2020-11-17T17:27:07.852" v="32"/>
          <ac:spMkLst>
            <pc:docMk/>
            <pc:sldMk cId="1304530118" sldId="257"/>
            <ac:spMk id="8" creationId="{CEE74407-658B-4A91-BFB5-BD0CC1B2612B}"/>
          </ac:spMkLst>
        </pc:spChg>
        <pc:spChg chg="add del mod">
          <ac:chgData name="Lihi Kaspi" userId="083154c98ef58ea1" providerId="LiveId" clId="{845E37F3-1076-44E1-8AAA-60EFAFD84A98}" dt="2020-11-17T17:27:07.467" v="31"/>
          <ac:spMkLst>
            <pc:docMk/>
            <pc:sldMk cId="1304530118" sldId="257"/>
            <ac:spMk id="9" creationId="{DAE4882A-6DD3-4D76-95AC-FE142937B298}"/>
          </ac:spMkLst>
        </pc:spChg>
        <pc:spChg chg="add del mod">
          <ac:chgData name="Lihi Kaspi" userId="083154c98ef58ea1" providerId="LiveId" clId="{845E37F3-1076-44E1-8AAA-60EFAFD84A98}" dt="2020-11-17T17:27:05.662" v="30"/>
          <ac:spMkLst>
            <pc:docMk/>
            <pc:sldMk cId="1304530118" sldId="257"/>
            <ac:spMk id="10" creationId="{98EBC874-0306-4DC5-B1FF-333B41C801B7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11" creationId="{EC02F633-0997-4E56-ADE2-9EBE493A8DE9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12" creationId="{28408953-E4DC-4A60-AAFE-7682A777DFE4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13" creationId="{33E63310-C81E-4CFE-895A-5515A680BA31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14" creationId="{6ADEB91E-0391-418F-BEE7-9AB565444432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15" creationId="{DB052B3F-9CD7-42B0-BE5D-9746C663D215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16" creationId="{1F077E9F-D4E1-4AF4-B1B7-44690F110CF5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17" creationId="{E0A0C535-BA05-4253-9A1D-AAC4CB8A5BBF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18" creationId="{08F46E88-48A7-41AC-9A66-EBF725E0F545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19" creationId="{141A1185-BE11-4D6C-823D-1879D2B43497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20" creationId="{BA27AE85-2882-4F17-97A4-DEA3212B45A4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21" creationId="{434AC01F-3B97-45F7-9D60-249717D2C3C9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22" creationId="{CB5268B5-AF67-4372-B2F8-15A65BD0B0F2}"/>
          </ac:spMkLst>
        </pc:spChg>
        <pc:spChg chg="add mod topLvl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23" creationId="{A2E7138B-D69E-4672-B3A8-C5B41AF8B5EA}"/>
          </ac:spMkLst>
        </pc:spChg>
        <pc:spChg chg="add mod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25" creationId="{EB422B09-3323-4BC2-8BF4-901BF9759DB3}"/>
          </ac:spMkLst>
        </pc:spChg>
        <pc:spChg chg="add mod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26" creationId="{9F335571-1294-4C24-9849-ABECE3E75E2D}"/>
          </ac:spMkLst>
        </pc:spChg>
        <pc:spChg chg="add mod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27" creationId="{72922EE7-BAFE-4BD3-8441-D2AA6324796A}"/>
          </ac:spMkLst>
        </pc:spChg>
        <pc:spChg chg="add mod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28" creationId="{1B7A2F8E-7570-4C57-9FB6-F9AA8BBE72BD}"/>
          </ac:spMkLst>
        </pc:spChg>
        <pc:spChg chg="add mod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29" creationId="{FC25E5CD-0FAD-4C6E-8679-218D0137D380}"/>
          </ac:spMkLst>
        </pc:spChg>
        <pc:spChg chg="add mod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30" creationId="{9FEB46DE-904F-458D-A488-DD5ED65D1AC0}"/>
          </ac:spMkLst>
        </pc:spChg>
        <pc:spChg chg="add mod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31" creationId="{7183FB1E-9A4D-4014-A3FA-74DE26FE3CE2}"/>
          </ac:spMkLst>
        </pc:spChg>
        <pc:spChg chg="add mod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32" creationId="{47CE0752-5F45-46F1-999A-1EE72E691F22}"/>
          </ac:spMkLst>
        </pc:spChg>
        <pc:spChg chg="add mod">
          <ac:chgData name="Lihi Kaspi" userId="083154c98ef58ea1" providerId="LiveId" clId="{845E37F3-1076-44E1-8AAA-60EFAFD84A98}" dt="2020-11-17T17:37:24.183" v="194" actId="164"/>
          <ac:spMkLst>
            <pc:docMk/>
            <pc:sldMk cId="1304530118" sldId="257"/>
            <ac:spMk id="33" creationId="{13581912-E99C-4FD2-8E4D-F623E0B5D872}"/>
          </ac:spMkLst>
        </pc:spChg>
        <pc:spChg chg="del mod">
          <ac:chgData name="Lihi Kaspi" userId="083154c98ef58ea1" providerId="LiveId" clId="{845E37F3-1076-44E1-8AAA-60EFAFD84A98}" dt="2020-11-17T17:43:23.823" v="739"/>
          <ac:spMkLst>
            <pc:docMk/>
            <pc:sldMk cId="1304530118" sldId="257"/>
            <ac:spMk id="35" creationId="{33F07CC2-B51F-4EF0-877D-8CEB97D1CB3F}"/>
          </ac:spMkLst>
        </pc:spChg>
        <pc:spChg chg="mod">
          <ac:chgData name="Lihi Kaspi" userId="083154c98ef58ea1" providerId="LiveId" clId="{845E37F3-1076-44E1-8AAA-60EFAFD84A98}" dt="2020-11-17T17:44:07.373" v="745" actId="120"/>
          <ac:spMkLst>
            <pc:docMk/>
            <pc:sldMk cId="1304530118" sldId="257"/>
            <ac:spMk id="36" creationId="{39A8C1AD-5717-4F94-911F-124E9B8B9923}"/>
          </ac:spMkLst>
        </pc:spChg>
        <pc:grpChg chg="add del mod">
          <ac:chgData name="Lihi Kaspi" userId="083154c98ef58ea1" providerId="LiveId" clId="{845E37F3-1076-44E1-8AAA-60EFAFD84A98}" dt="2020-11-17T17:34:32.768" v="167" actId="165"/>
          <ac:grpSpMkLst>
            <pc:docMk/>
            <pc:sldMk cId="1304530118" sldId="257"/>
            <ac:grpSpMk id="24" creationId="{237E5233-FCB5-4108-B84A-860A5528D79F}"/>
          </ac:grpSpMkLst>
        </pc:grpChg>
        <pc:grpChg chg="add mod">
          <ac:chgData name="Lihi Kaspi" userId="083154c98ef58ea1" providerId="LiveId" clId="{845E37F3-1076-44E1-8AAA-60EFAFD84A98}" dt="2020-11-17T17:41:34.223" v="736" actId="1076"/>
          <ac:grpSpMkLst>
            <pc:docMk/>
            <pc:sldMk cId="1304530118" sldId="257"/>
            <ac:grpSpMk id="34" creationId="{77AD4205-EE6F-4AA4-839D-996B00B6E3C4}"/>
          </ac:grpSpMkLst>
        </pc:grpChg>
      </pc:sldChg>
      <pc:sldChg chg="delSp modSp add">
        <pc:chgData name="Lihi Kaspi" userId="083154c98ef58ea1" providerId="LiveId" clId="{845E37F3-1076-44E1-8AAA-60EFAFD84A98}" dt="2020-11-17T17:50:22.973" v="1111" actId="20577"/>
        <pc:sldMkLst>
          <pc:docMk/>
          <pc:sldMk cId="3463175995" sldId="258"/>
        </pc:sldMkLst>
        <pc:spChg chg="del">
          <ac:chgData name="Lihi Kaspi" userId="083154c98ef58ea1" providerId="LiveId" clId="{845E37F3-1076-44E1-8AAA-60EFAFD84A98}" dt="2020-11-17T17:45:47.236" v="751" actId="478"/>
          <ac:spMkLst>
            <pc:docMk/>
            <pc:sldMk cId="3463175995" sldId="258"/>
            <ac:spMk id="2" creationId="{79AE3F30-89EA-4394-9702-B5DA45AFF22B}"/>
          </ac:spMkLst>
        </pc:spChg>
        <pc:spChg chg="mod">
          <ac:chgData name="Lihi Kaspi" userId="083154c98ef58ea1" providerId="LiveId" clId="{845E37F3-1076-44E1-8AAA-60EFAFD84A98}" dt="2020-11-17T17:50:22.973" v="1111" actId="20577"/>
          <ac:spMkLst>
            <pc:docMk/>
            <pc:sldMk cId="3463175995" sldId="258"/>
            <ac:spMk id="3" creationId="{5E147A4A-3A23-41C9-BCB3-6C2B7F9A9C3B}"/>
          </ac:spMkLst>
        </pc:spChg>
        <pc:spChg chg="mod">
          <ac:chgData name="Lihi Kaspi" userId="083154c98ef58ea1" providerId="LiveId" clId="{845E37F3-1076-44E1-8AAA-60EFAFD84A98}" dt="2020-11-17T17:45:09.197" v="750" actId="120"/>
          <ac:spMkLst>
            <pc:docMk/>
            <pc:sldMk cId="3463175995" sldId="258"/>
            <ac:spMk id="4" creationId="{5D45A7B5-0CE1-4B88-95D4-00744241A500}"/>
          </ac:spMkLst>
        </pc:spChg>
      </pc:sldChg>
      <pc:sldChg chg="modSp add">
        <pc:chgData name="Lihi Kaspi" userId="083154c98ef58ea1" providerId="LiveId" clId="{845E37F3-1076-44E1-8AAA-60EFAFD84A98}" dt="2020-11-17T17:54:57.600" v="1419" actId="20577"/>
        <pc:sldMkLst>
          <pc:docMk/>
          <pc:sldMk cId="1176181517" sldId="259"/>
        </pc:sldMkLst>
        <pc:spChg chg="mod">
          <ac:chgData name="Lihi Kaspi" userId="083154c98ef58ea1" providerId="LiveId" clId="{845E37F3-1076-44E1-8AAA-60EFAFD84A98}" dt="2020-11-17T17:51:07.323" v="1143" actId="2711"/>
          <ac:spMkLst>
            <pc:docMk/>
            <pc:sldMk cId="1176181517" sldId="259"/>
            <ac:spMk id="2" creationId="{7859887E-D826-42CD-B1FF-9323ED8E2481}"/>
          </ac:spMkLst>
        </pc:spChg>
        <pc:spChg chg="mod">
          <ac:chgData name="Lihi Kaspi" userId="083154c98ef58ea1" providerId="LiveId" clId="{845E37F3-1076-44E1-8AAA-60EFAFD84A98}" dt="2020-11-17T17:54:57.600" v="1419" actId="20577"/>
          <ac:spMkLst>
            <pc:docMk/>
            <pc:sldMk cId="1176181517" sldId="259"/>
            <ac:spMk id="3" creationId="{3EDD13A3-35A8-4977-92FE-D20F3FF12630}"/>
          </ac:spMkLst>
        </pc:spChg>
        <pc:spChg chg="mod">
          <ac:chgData name="Lihi Kaspi" userId="083154c98ef58ea1" providerId="LiveId" clId="{845E37F3-1076-44E1-8AAA-60EFAFD84A98}" dt="2020-11-17T17:50:34.430" v="1115" actId="120"/>
          <ac:spMkLst>
            <pc:docMk/>
            <pc:sldMk cId="1176181517" sldId="259"/>
            <ac:spMk id="4" creationId="{47231A40-E02F-4CBA-B9E0-BD3D9E8A6F75}"/>
          </ac:spMkLst>
        </pc:spChg>
      </pc:sldChg>
      <pc:sldChg chg="modSp add">
        <pc:chgData name="Lihi Kaspi" userId="083154c98ef58ea1" providerId="LiveId" clId="{845E37F3-1076-44E1-8AAA-60EFAFD84A98}" dt="2020-11-17T17:58:57.475" v="1569" actId="20577"/>
        <pc:sldMkLst>
          <pc:docMk/>
          <pc:sldMk cId="1524602065" sldId="260"/>
        </pc:sldMkLst>
        <pc:spChg chg="mod">
          <ac:chgData name="Lihi Kaspi" userId="083154c98ef58ea1" providerId="LiveId" clId="{845E37F3-1076-44E1-8AAA-60EFAFD84A98}" dt="2020-11-17T17:55:30.554" v="1430" actId="2711"/>
          <ac:spMkLst>
            <pc:docMk/>
            <pc:sldMk cId="1524602065" sldId="260"/>
            <ac:spMk id="2" creationId="{75C4F20B-8095-43E9-BF36-383B760021B9}"/>
          </ac:spMkLst>
        </pc:spChg>
        <pc:spChg chg="mod">
          <ac:chgData name="Lihi Kaspi" userId="083154c98ef58ea1" providerId="LiveId" clId="{845E37F3-1076-44E1-8AAA-60EFAFD84A98}" dt="2020-11-17T17:58:57.475" v="1569" actId="20577"/>
          <ac:spMkLst>
            <pc:docMk/>
            <pc:sldMk cId="1524602065" sldId="260"/>
            <ac:spMk id="3" creationId="{C06FA311-6339-4954-BBC2-344EAFE59971}"/>
          </ac:spMkLst>
        </pc:spChg>
        <pc:spChg chg="mod">
          <ac:chgData name="Lihi Kaspi" userId="083154c98ef58ea1" providerId="LiveId" clId="{845E37F3-1076-44E1-8AAA-60EFAFD84A98}" dt="2020-11-17T17:55:11.856" v="1423" actId="120"/>
          <ac:spMkLst>
            <pc:docMk/>
            <pc:sldMk cId="1524602065" sldId="260"/>
            <ac:spMk id="4" creationId="{96EE0303-E2AB-4B01-972E-F4B5DEC1A28B}"/>
          </ac:spMkLst>
        </pc:spChg>
      </pc:sldChg>
      <pc:sldChg chg="modSp add">
        <pc:chgData name="Lihi Kaspi" userId="083154c98ef58ea1" providerId="LiveId" clId="{845E37F3-1076-44E1-8AAA-60EFAFD84A98}" dt="2020-11-17T18:05:21.933" v="1921" actId="20577"/>
        <pc:sldMkLst>
          <pc:docMk/>
          <pc:sldMk cId="1524051862" sldId="261"/>
        </pc:sldMkLst>
        <pc:spChg chg="mod">
          <ac:chgData name="Lihi Kaspi" userId="083154c98ef58ea1" providerId="LiveId" clId="{845E37F3-1076-44E1-8AAA-60EFAFD84A98}" dt="2020-11-17T17:59:33.503" v="1599" actId="2711"/>
          <ac:spMkLst>
            <pc:docMk/>
            <pc:sldMk cId="1524051862" sldId="261"/>
            <ac:spMk id="2" creationId="{99593298-EB6E-4AEB-A313-24BEE3AE153E}"/>
          </ac:spMkLst>
        </pc:spChg>
        <pc:spChg chg="mod">
          <ac:chgData name="Lihi Kaspi" userId="083154c98ef58ea1" providerId="LiveId" clId="{845E37F3-1076-44E1-8AAA-60EFAFD84A98}" dt="2020-11-17T18:05:21.933" v="1921" actId="20577"/>
          <ac:spMkLst>
            <pc:docMk/>
            <pc:sldMk cId="1524051862" sldId="261"/>
            <ac:spMk id="3" creationId="{CB19DF23-1B85-4D86-A58C-3B7169696297}"/>
          </ac:spMkLst>
        </pc:spChg>
        <pc:spChg chg="mod">
          <ac:chgData name="Lihi Kaspi" userId="083154c98ef58ea1" providerId="LiveId" clId="{845E37F3-1076-44E1-8AAA-60EFAFD84A98}" dt="2020-11-17T17:59:11.242" v="1573" actId="403"/>
          <ac:spMkLst>
            <pc:docMk/>
            <pc:sldMk cId="1524051862" sldId="261"/>
            <ac:spMk id="4" creationId="{A16348B0-E100-44AA-B4F0-FBD24D69E3D7}"/>
          </ac:spMkLst>
        </pc:spChg>
      </pc:sldChg>
      <pc:sldChg chg="modSp add">
        <pc:chgData name="Lihi Kaspi" userId="083154c98ef58ea1" providerId="LiveId" clId="{845E37F3-1076-44E1-8AAA-60EFAFD84A98}" dt="2020-11-17T18:11:33.726" v="2215" actId="20577"/>
        <pc:sldMkLst>
          <pc:docMk/>
          <pc:sldMk cId="3002288057" sldId="262"/>
        </pc:sldMkLst>
        <pc:spChg chg="mod">
          <ac:chgData name="Lihi Kaspi" userId="083154c98ef58ea1" providerId="LiveId" clId="{845E37F3-1076-44E1-8AAA-60EFAFD84A98}" dt="2020-11-17T18:08:56.654" v="1947" actId="2711"/>
          <ac:spMkLst>
            <pc:docMk/>
            <pc:sldMk cId="3002288057" sldId="262"/>
            <ac:spMk id="2" creationId="{28F8B9EF-ABE2-46F6-853E-DC6D667FC493}"/>
          </ac:spMkLst>
        </pc:spChg>
        <pc:spChg chg="mod">
          <ac:chgData name="Lihi Kaspi" userId="083154c98ef58ea1" providerId="LiveId" clId="{845E37F3-1076-44E1-8AAA-60EFAFD84A98}" dt="2020-11-17T18:11:33.726" v="2215" actId="20577"/>
          <ac:spMkLst>
            <pc:docMk/>
            <pc:sldMk cId="3002288057" sldId="262"/>
            <ac:spMk id="3" creationId="{B8E73251-D861-4BBE-937F-FEB4E4A1E402}"/>
          </ac:spMkLst>
        </pc:spChg>
      </pc:sldChg>
    </pc:docChg>
  </pc:docChgLst>
  <pc:docChgLst>
    <pc:chgData name="Lihi Kaspi" userId="083154c98ef58ea1" providerId="LiveId" clId="{35CEE507-9D23-4975-B74E-28701B02E97A}"/>
    <pc:docChg chg="undo redo custSel addSld modSld">
      <pc:chgData name="Lihi Kaspi" userId="083154c98ef58ea1" providerId="LiveId" clId="{35CEE507-9D23-4975-B74E-28701B02E97A}" dt="2020-11-23T14:40:31.093" v="5180" actId="403"/>
      <pc:docMkLst>
        <pc:docMk/>
      </pc:docMkLst>
      <pc:sldChg chg="modSp">
        <pc:chgData name="Lihi Kaspi" userId="083154c98ef58ea1" providerId="LiveId" clId="{35CEE507-9D23-4975-B74E-28701B02E97A}" dt="2020-11-23T14:39:35.903" v="5178" actId="403"/>
        <pc:sldMkLst>
          <pc:docMk/>
          <pc:sldMk cId="1524051862" sldId="261"/>
        </pc:sldMkLst>
        <pc:spChg chg="mod">
          <ac:chgData name="Lihi Kaspi" userId="083154c98ef58ea1" providerId="LiveId" clId="{35CEE507-9D23-4975-B74E-28701B02E97A}" dt="2020-11-23T14:39:35.903" v="5178" actId="403"/>
          <ac:spMkLst>
            <pc:docMk/>
            <pc:sldMk cId="1524051862" sldId="261"/>
            <ac:spMk id="3" creationId="{CB19DF23-1B85-4D86-A58C-3B7169696297}"/>
          </ac:spMkLst>
        </pc:spChg>
      </pc:sldChg>
      <pc:sldChg chg="modSp">
        <pc:chgData name="Lihi Kaspi" userId="083154c98ef58ea1" providerId="LiveId" clId="{35CEE507-9D23-4975-B74E-28701B02E97A}" dt="2020-11-22T11:29:06.475" v="196" actId="120"/>
        <pc:sldMkLst>
          <pc:docMk/>
          <pc:sldMk cId="3002288057" sldId="262"/>
        </pc:sldMkLst>
        <pc:spChg chg="mod">
          <ac:chgData name="Lihi Kaspi" userId="083154c98ef58ea1" providerId="LiveId" clId="{35CEE507-9D23-4975-B74E-28701B02E97A}" dt="2020-11-22T11:29:06.475" v="196" actId="120"/>
          <ac:spMkLst>
            <pc:docMk/>
            <pc:sldMk cId="3002288057" sldId="262"/>
            <ac:spMk id="4" creationId="{BFAA8DA7-DAB5-420A-9CF5-98AC18BFCABB}"/>
          </ac:spMkLst>
        </pc:spChg>
      </pc:sldChg>
      <pc:sldChg chg="modSp add">
        <pc:chgData name="Lihi Kaspi" userId="083154c98ef58ea1" providerId="LiveId" clId="{35CEE507-9D23-4975-B74E-28701B02E97A}" dt="2020-11-22T11:29:11.790" v="197" actId="120"/>
        <pc:sldMkLst>
          <pc:docMk/>
          <pc:sldMk cId="610171390" sldId="263"/>
        </pc:sldMkLst>
        <pc:spChg chg="mod">
          <ac:chgData name="Lihi Kaspi" userId="083154c98ef58ea1" providerId="LiveId" clId="{35CEE507-9D23-4975-B74E-28701B02E97A}" dt="2020-11-22T11:24:08.590" v="12" actId="2711"/>
          <ac:spMkLst>
            <pc:docMk/>
            <pc:sldMk cId="610171390" sldId="263"/>
            <ac:spMk id="2" creationId="{B9EE2309-E109-4768-A5A6-D7B5E1C3D349}"/>
          </ac:spMkLst>
        </pc:spChg>
        <pc:spChg chg="mod">
          <ac:chgData name="Lihi Kaspi" userId="083154c98ef58ea1" providerId="LiveId" clId="{35CEE507-9D23-4975-B74E-28701B02E97A}" dt="2020-11-22T11:24:37.067" v="84" actId="20577"/>
          <ac:spMkLst>
            <pc:docMk/>
            <pc:sldMk cId="610171390" sldId="263"/>
            <ac:spMk id="3" creationId="{91BB28C0-E044-4EC0-9433-6D42D0D05291}"/>
          </ac:spMkLst>
        </pc:spChg>
        <pc:spChg chg="mod">
          <ac:chgData name="Lihi Kaspi" userId="083154c98ef58ea1" providerId="LiveId" clId="{35CEE507-9D23-4975-B74E-28701B02E97A}" dt="2020-11-22T11:29:11.790" v="197" actId="120"/>
          <ac:spMkLst>
            <pc:docMk/>
            <pc:sldMk cId="610171390" sldId="263"/>
            <ac:spMk id="4" creationId="{6C71F3B6-ED1F-44F3-AFDE-8451EEA1E4DD}"/>
          </ac:spMkLst>
        </pc:spChg>
      </pc:sldChg>
      <pc:sldChg chg="addSp delSp modSp add">
        <pc:chgData name="Lihi Kaspi" userId="083154c98ef58ea1" providerId="LiveId" clId="{35CEE507-9D23-4975-B74E-28701B02E97A}" dt="2020-11-22T11:48:08.782" v="636" actId="207"/>
        <pc:sldMkLst>
          <pc:docMk/>
          <pc:sldMk cId="3088106629" sldId="264"/>
        </pc:sldMkLst>
        <pc:spChg chg="mod">
          <ac:chgData name="Lihi Kaspi" userId="083154c98ef58ea1" providerId="LiveId" clId="{35CEE507-9D23-4975-B74E-28701B02E97A}" dt="2020-11-22T11:37:35.756" v="510" actId="1076"/>
          <ac:spMkLst>
            <pc:docMk/>
            <pc:sldMk cId="3088106629" sldId="264"/>
            <ac:spMk id="2" creationId="{06B8887E-3C99-472A-851A-A92A8DA99BEE}"/>
          </ac:spMkLst>
        </pc:spChg>
        <pc:spChg chg="del">
          <ac:chgData name="Lihi Kaspi" userId="083154c98ef58ea1" providerId="LiveId" clId="{35CEE507-9D23-4975-B74E-28701B02E97A}" dt="2020-11-22T11:26:43.590" v="113"/>
          <ac:spMkLst>
            <pc:docMk/>
            <pc:sldMk cId="3088106629" sldId="264"/>
            <ac:spMk id="3" creationId="{1AAC9A4F-309A-42C4-B88F-C5032E57843C}"/>
          </ac:spMkLst>
        </pc:spChg>
        <pc:spChg chg="mod">
          <ac:chgData name="Lihi Kaspi" userId="083154c98ef58ea1" providerId="LiveId" clId="{35CEE507-9D23-4975-B74E-28701B02E97A}" dt="2020-11-22T11:29:17.153" v="198" actId="120"/>
          <ac:spMkLst>
            <pc:docMk/>
            <pc:sldMk cId="3088106629" sldId="264"/>
            <ac:spMk id="4" creationId="{3D1DB65F-2B3B-4B52-96CD-404F364C826E}"/>
          </ac:spMkLst>
        </pc:spChg>
        <pc:spChg chg="add mod">
          <ac:chgData name="Lihi Kaspi" userId="083154c98ef58ea1" providerId="LiveId" clId="{35CEE507-9D23-4975-B74E-28701B02E97A}" dt="2020-11-22T11:39:11.144" v="547" actId="113"/>
          <ac:spMkLst>
            <pc:docMk/>
            <pc:sldMk cId="3088106629" sldId="264"/>
            <ac:spMk id="5" creationId="{9D287688-24B4-4153-A15A-CE752A528332}"/>
          </ac:spMkLst>
        </pc:spChg>
        <pc:spChg chg="add mod">
          <ac:chgData name="Lihi Kaspi" userId="083154c98ef58ea1" providerId="LiveId" clId="{35CEE507-9D23-4975-B74E-28701B02E97A}" dt="2020-11-22T11:37:58.382" v="525" actId="1036"/>
          <ac:spMkLst>
            <pc:docMk/>
            <pc:sldMk cId="3088106629" sldId="264"/>
            <ac:spMk id="6" creationId="{858F23BF-5147-4866-8DD5-142C15A340ED}"/>
          </ac:spMkLst>
        </pc:spChg>
        <pc:spChg chg="add mod">
          <ac:chgData name="Lihi Kaspi" userId="083154c98ef58ea1" providerId="LiveId" clId="{35CEE507-9D23-4975-B74E-28701B02E97A}" dt="2020-11-22T11:37:58.382" v="525" actId="1036"/>
          <ac:spMkLst>
            <pc:docMk/>
            <pc:sldMk cId="3088106629" sldId="264"/>
            <ac:spMk id="8" creationId="{3710B393-9BB4-41F3-A77C-43CBEB1D645D}"/>
          </ac:spMkLst>
        </pc:spChg>
        <pc:spChg chg="add mod">
          <ac:chgData name="Lihi Kaspi" userId="083154c98ef58ea1" providerId="LiveId" clId="{35CEE507-9D23-4975-B74E-28701B02E97A}" dt="2020-11-22T11:41:37.694" v="574" actId="1076"/>
          <ac:spMkLst>
            <pc:docMk/>
            <pc:sldMk cId="3088106629" sldId="264"/>
            <ac:spMk id="9" creationId="{8F759119-38A4-427D-B5FE-040D42E67B00}"/>
          </ac:spMkLst>
        </pc:spChg>
        <pc:spChg chg="add mod">
          <ac:chgData name="Lihi Kaspi" userId="083154c98ef58ea1" providerId="LiveId" clId="{35CEE507-9D23-4975-B74E-28701B02E97A}" dt="2020-11-22T11:41:34.894" v="573" actId="1076"/>
          <ac:spMkLst>
            <pc:docMk/>
            <pc:sldMk cId="3088106629" sldId="264"/>
            <ac:spMk id="10" creationId="{4B289CDE-64B9-4353-A8A5-9DC8A5213225}"/>
          </ac:spMkLst>
        </pc:spChg>
        <pc:spChg chg="add mod">
          <ac:chgData name="Lihi Kaspi" userId="083154c98ef58ea1" providerId="LiveId" clId="{35CEE507-9D23-4975-B74E-28701B02E97A}" dt="2020-11-22T11:41:30.365" v="572" actId="208"/>
          <ac:spMkLst>
            <pc:docMk/>
            <pc:sldMk cId="3088106629" sldId="264"/>
            <ac:spMk id="11" creationId="{EC3D4A47-ABB5-426F-8D7B-95D31B5B44FA}"/>
          </ac:spMkLst>
        </pc:spChg>
        <pc:spChg chg="add mod">
          <ac:chgData name="Lihi Kaspi" userId="083154c98ef58ea1" providerId="LiveId" clId="{35CEE507-9D23-4975-B74E-28701B02E97A}" dt="2020-11-22T11:42:07.529" v="581" actId="1076"/>
          <ac:spMkLst>
            <pc:docMk/>
            <pc:sldMk cId="3088106629" sldId="264"/>
            <ac:spMk id="12" creationId="{8D4E48DF-FB6D-4CC0-94EF-6B5E86E20161}"/>
          </ac:spMkLst>
        </pc:spChg>
        <pc:spChg chg="add mod">
          <ac:chgData name="Lihi Kaspi" userId="083154c98ef58ea1" providerId="LiveId" clId="{35CEE507-9D23-4975-B74E-28701B02E97A}" dt="2020-11-22T11:37:58.382" v="525" actId="1036"/>
          <ac:spMkLst>
            <pc:docMk/>
            <pc:sldMk cId="3088106629" sldId="264"/>
            <ac:spMk id="13" creationId="{F78D214B-837F-4E92-A376-B40DDC652161}"/>
          </ac:spMkLst>
        </pc:spChg>
        <pc:spChg chg="add mod">
          <ac:chgData name="Lihi Kaspi" userId="083154c98ef58ea1" providerId="LiveId" clId="{35CEE507-9D23-4975-B74E-28701B02E97A}" dt="2020-11-22T11:37:58.382" v="525" actId="1036"/>
          <ac:spMkLst>
            <pc:docMk/>
            <pc:sldMk cId="3088106629" sldId="264"/>
            <ac:spMk id="14" creationId="{0045722B-B899-441B-BB1D-145C0AADB48B}"/>
          </ac:spMkLst>
        </pc:spChg>
        <pc:spChg chg="add mod">
          <ac:chgData name="Lihi Kaspi" userId="083154c98ef58ea1" providerId="LiveId" clId="{35CEE507-9D23-4975-B74E-28701B02E97A}" dt="2020-11-22T11:43:21.426" v="591" actId="1076"/>
          <ac:spMkLst>
            <pc:docMk/>
            <pc:sldMk cId="3088106629" sldId="264"/>
            <ac:spMk id="15" creationId="{70353C5C-6081-427F-BC89-12B81686F873}"/>
          </ac:spMkLst>
        </pc:spChg>
        <pc:spChg chg="add mod">
          <ac:chgData name="Lihi Kaspi" userId="083154c98ef58ea1" providerId="LiveId" clId="{35CEE507-9D23-4975-B74E-28701B02E97A}" dt="2020-11-22T11:43:17.452" v="590" actId="1076"/>
          <ac:spMkLst>
            <pc:docMk/>
            <pc:sldMk cId="3088106629" sldId="264"/>
            <ac:spMk id="16" creationId="{781A8D87-DE99-4AC3-89C4-383B272EC560}"/>
          </ac:spMkLst>
        </pc:spChg>
        <pc:spChg chg="add mod">
          <ac:chgData name="Lihi Kaspi" userId="083154c98ef58ea1" providerId="LiveId" clId="{35CEE507-9D23-4975-B74E-28701B02E97A}" dt="2020-11-22T11:43:36.952" v="593" actId="1076"/>
          <ac:spMkLst>
            <pc:docMk/>
            <pc:sldMk cId="3088106629" sldId="264"/>
            <ac:spMk id="17" creationId="{3784932C-58F4-4EBE-904B-828E33416AD1}"/>
          </ac:spMkLst>
        </pc:spChg>
        <pc:spChg chg="add mod">
          <ac:chgData name="Lihi Kaspi" userId="083154c98ef58ea1" providerId="LiveId" clId="{35CEE507-9D23-4975-B74E-28701B02E97A}" dt="2020-11-22T11:37:58.382" v="525" actId="1036"/>
          <ac:spMkLst>
            <pc:docMk/>
            <pc:sldMk cId="3088106629" sldId="264"/>
            <ac:spMk id="18" creationId="{853BF8AB-A45B-462A-A711-EEF23B085680}"/>
          </ac:spMkLst>
        </pc:spChg>
        <pc:spChg chg="add mod">
          <ac:chgData name="Lihi Kaspi" userId="083154c98ef58ea1" providerId="LiveId" clId="{35CEE507-9D23-4975-B74E-28701B02E97A}" dt="2020-11-22T11:37:58.382" v="525" actId="1036"/>
          <ac:spMkLst>
            <pc:docMk/>
            <pc:sldMk cId="3088106629" sldId="264"/>
            <ac:spMk id="19" creationId="{B676A849-3CF0-41E1-9D87-45370D835E06}"/>
          </ac:spMkLst>
        </pc:spChg>
        <pc:spChg chg="add mod">
          <ac:chgData name="Lihi Kaspi" userId="083154c98ef58ea1" providerId="LiveId" clId="{35CEE507-9D23-4975-B74E-28701B02E97A}" dt="2020-11-22T11:37:58.382" v="525" actId="1036"/>
          <ac:spMkLst>
            <pc:docMk/>
            <pc:sldMk cId="3088106629" sldId="264"/>
            <ac:spMk id="20" creationId="{93507134-0216-42F4-81E1-5EC284F0D069}"/>
          </ac:spMkLst>
        </pc:spChg>
        <pc:spChg chg="add del mod">
          <ac:chgData name="Lihi Kaspi" userId="083154c98ef58ea1" providerId="LiveId" clId="{35CEE507-9D23-4975-B74E-28701B02E97A}" dt="2020-11-22T11:46:23.162" v="618" actId="478"/>
          <ac:spMkLst>
            <pc:docMk/>
            <pc:sldMk cId="3088106629" sldId="264"/>
            <ac:spMk id="71" creationId="{58A479DB-3750-44C1-BCEE-33B809A05157}"/>
          </ac:spMkLst>
        </pc:spChg>
        <pc:spChg chg="add mod">
          <ac:chgData name="Lihi Kaspi" userId="083154c98ef58ea1" providerId="LiveId" clId="{35CEE507-9D23-4975-B74E-28701B02E97A}" dt="2020-11-22T11:48:08.782" v="636" actId="207"/>
          <ac:spMkLst>
            <pc:docMk/>
            <pc:sldMk cId="3088106629" sldId="264"/>
            <ac:spMk id="72" creationId="{46B01771-6FB3-4D90-B3AC-688C5CB79F07}"/>
          </ac:spMkLst>
        </pc:spChg>
        <pc:cxnChg chg="add mod">
          <ac:chgData name="Lihi Kaspi" userId="083154c98ef58ea1" providerId="LiveId" clId="{35CEE507-9D23-4975-B74E-28701B02E97A}" dt="2020-11-22T11:37:58.382" v="525" actId="1036"/>
          <ac:cxnSpMkLst>
            <pc:docMk/>
            <pc:sldMk cId="3088106629" sldId="264"/>
            <ac:cxnSpMk id="22" creationId="{94A61E12-C548-452C-96DB-38469ECD682C}"/>
          </ac:cxnSpMkLst>
        </pc:cxnChg>
        <pc:cxnChg chg="add mod">
          <ac:chgData name="Lihi Kaspi" userId="083154c98ef58ea1" providerId="LiveId" clId="{35CEE507-9D23-4975-B74E-28701B02E97A}" dt="2020-11-22T11:37:58.382" v="525" actId="1036"/>
          <ac:cxnSpMkLst>
            <pc:docMk/>
            <pc:sldMk cId="3088106629" sldId="264"/>
            <ac:cxnSpMk id="25" creationId="{8DEBC590-3558-482B-8C4A-68E86641359D}"/>
          </ac:cxnSpMkLst>
        </pc:cxnChg>
        <pc:cxnChg chg="add mod">
          <ac:chgData name="Lihi Kaspi" userId="083154c98ef58ea1" providerId="LiveId" clId="{35CEE507-9D23-4975-B74E-28701B02E97A}" dt="2020-11-22T11:37:58.382" v="525" actId="1036"/>
          <ac:cxnSpMkLst>
            <pc:docMk/>
            <pc:sldMk cId="3088106629" sldId="264"/>
            <ac:cxnSpMk id="30" creationId="{DD8D82BC-0A60-4B85-8D23-6BE79918873D}"/>
          </ac:cxnSpMkLst>
        </pc:cxnChg>
        <pc:cxnChg chg="add mod">
          <ac:chgData name="Lihi Kaspi" userId="083154c98ef58ea1" providerId="LiveId" clId="{35CEE507-9D23-4975-B74E-28701B02E97A}" dt="2020-11-22T11:37:58.382" v="525" actId="1036"/>
          <ac:cxnSpMkLst>
            <pc:docMk/>
            <pc:sldMk cId="3088106629" sldId="264"/>
            <ac:cxnSpMk id="34" creationId="{01952644-C17D-4972-B474-5C9F605E14FA}"/>
          </ac:cxnSpMkLst>
        </pc:cxnChg>
        <pc:cxnChg chg="add mod">
          <ac:chgData name="Lihi Kaspi" userId="083154c98ef58ea1" providerId="LiveId" clId="{35CEE507-9D23-4975-B74E-28701B02E97A}" dt="2020-11-22T11:37:58.382" v="525" actId="1036"/>
          <ac:cxnSpMkLst>
            <pc:docMk/>
            <pc:sldMk cId="3088106629" sldId="264"/>
            <ac:cxnSpMk id="36" creationId="{2B7BBFB7-FB19-4D99-825D-E13E996E2454}"/>
          </ac:cxnSpMkLst>
        </pc:cxnChg>
        <pc:cxnChg chg="add mod">
          <ac:chgData name="Lihi Kaspi" userId="083154c98ef58ea1" providerId="LiveId" clId="{35CEE507-9D23-4975-B74E-28701B02E97A}" dt="2020-11-22T11:37:58.382" v="525" actId="1036"/>
          <ac:cxnSpMkLst>
            <pc:docMk/>
            <pc:sldMk cId="3088106629" sldId="264"/>
            <ac:cxnSpMk id="38" creationId="{EB9315A6-A0B2-4A67-96A7-405F0BC0C4D7}"/>
          </ac:cxnSpMkLst>
        </pc:cxnChg>
        <pc:cxnChg chg="add mod">
          <ac:chgData name="Lihi Kaspi" userId="083154c98ef58ea1" providerId="LiveId" clId="{35CEE507-9D23-4975-B74E-28701B02E97A}" dt="2020-11-22T11:43:17.452" v="590" actId="1076"/>
          <ac:cxnSpMkLst>
            <pc:docMk/>
            <pc:sldMk cId="3088106629" sldId="264"/>
            <ac:cxnSpMk id="46" creationId="{501A392D-91D2-434A-8C5E-84BFE66AF521}"/>
          </ac:cxnSpMkLst>
        </pc:cxnChg>
        <pc:cxnChg chg="add mod">
          <ac:chgData name="Lihi Kaspi" userId="083154c98ef58ea1" providerId="LiveId" clId="{35CEE507-9D23-4975-B74E-28701B02E97A}" dt="2020-11-22T11:43:21.426" v="591" actId="1076"/>
          <ac:cxnSpMkLst>
            <pc:docMk/>
            <pc:sldMk cId="3088106629" sldId="264"/>
            <ac:cxnSpMk id="48" creationId="{C3DCE59D-8395-4D63-865A-0B24B110CBC1}"/>
          </ac:cxnSpMkLst>
        </pc:cxnChg>
        <pc:cxnChg chg="add del mod">
          <ac:chgData name="Lihi Kaspi" userId="083154c98ef58ea1" providerId="LiveId" clId="{35CEE507-9D23-4975-B74E-28701B02E97A}" dt="2020-11-22T11:39:40.104" v="555" actId="11529"/>
          <ac:cxnSpMkLst>
            <pc:docMk/>
            <pc:sldMk cId="3088106629" sldId="264"/>
            <ac:cxnSpMk id="50" creationId="{74639E63-02D0-4BF3-A271-19B34AF5290E}"/>
          </ac:cxnSpMkLst>
        </pc:cxnChg>
        <pc:cxnChg chg="add mod">
          <ac:chgData name="Lihi Kaspi" userId="083154c98ef58ea1" providerId="LiveId" clId="{35CEE507-9D23-4975-B74E-28701B02E97A}" dt="2020-11-22T11:43:36.952" v="593" actId="1076"/>
          <ac:cxnSpMkLst>
            <pc:docMk/>
            <pc:sldMk cId="3088106629" sldId="264"/>
            <ac:cxnSpMk id="52" creationId="{2260CB4C-C4BA-431B-BEE1-14EDEEAF1243}"/>
          </ac:cxnSpMkLst>
        </pc:cxnChg>
        <pc:cxnChg chg="add mod">
          <ac:chgData name="Lihi Kaspi" userId="083154c98ef58ea1" providerId="LiveId" clId="{35CEE507-9D23-4975-B74E-28701B02E97A}" dt="2020-11-22T11:43:36.952" v="593" actId="1076"/>
          <ac:cxnSpMkLst>
            <pc:docMk/>
            <pc:sldMk cId="3088106629" sldId="264"/>
            <ac:cxnSpMk id="54" creationId="{B09CA9EC-26A6-4877-85A0-B2207502C522}"/>
          </ac:cxnSpMkLst>
        </pc:cxnChg>
        <pc:cxnChg chg="add mod">
          <ac:chgData name="Lihi Kaspi" userId="083154c98ef58ea1" providerId="LiveId" clId="{35CEE507-9D23-4975-B74E-28701B02E97A}" dt="2020-11-22T11:42:27.491" v="583" actId="208"/>
          <ac:cxnSpMkLst>
            <pc:docMk/>
            <pc:sldMk cId="3088106629" sldId="264"/>
            <ac:cxnSpMk id="56" creationId="{33A0C0B0-1AFF-4108-8543-401C8F9B576A}"/>
          </ac:cxnSpMkLst>
        </pc:cxnChg>
        <pc:cxnChg chg="add mod">
          <ac:chgData name="Lihi Kaspi" userId="083154c98ef58ea1" providerId="LiveId" clId="{35CEE507-9D23-4975-B74E-28701B02E97A}" dt="2020-11-22T11:42:39.638" v="585" actId="208"/>
          <ac:cxnSpMkLst>
            <pc:docMk/>
            <pc:sldMk cId="3088106629" sldId="264"/>
            <ac:cxnSpMk id="58" creationId="{60E68E8A-C2BE-4CDE-8926-28A66049E629}"/>
          </ac:cxnSpMkLst>
        </pc:cxnChg>
        <pc:cxnChg chg="add mod">
          <ac:chgData name="Lihi Kaspi" userId="083154c98ef58ea1" providerId="LiveId" clId="{35CEE507-9D23-4975-B74E-28701B02E97A}" dt="2020-11-22T11:42:48.696" v="587" actId="208"/>
          <ac:cxnSpMkLst>
            <pc:docMk/>
            <pc:sldMk cId="3088106629" sldId="264"/>
            <ac:cxnSpMk id="60" creationId="{FAB54FC7-AD25-4A4E-921F-B45DB2438867}"/>
          </ac:cxnSpMkLst>
        </pc:cxnChg>
        <pc:cxnChg chg="add mod">
          <ac:chgData name="Lihi Kaspi" userId="083154c98ef58ea1" providerId="LiveId" clId="{35CEE507-9D23-4975-B74E-28701B02E97A}" dt="2020-11-22T11:43:00.756" v="589" actId="208"/>
          <ac:cxnSpMkLst>
            <pc:docMk/>
            <pc:sldMk cId="3088106629" sldId="264"/>
            <ac:cxnSpMk id="62" creationId="{9267B410-6D44-4DFC-B766-7CCA7BCD9B52}"/>
          </ac:cxnSpMkLst>
        </pc:cxnChg>
      </pc:sldChg>
      <pc:sldChg chg="addSp modSp add">
        <pc:chgData name="Lihi Kaspi" userId="083154c98ef58ea1" providerId="LiveId" clId="{35CEE507-9D23-4975-B74E-28701B02E97A}" dt="2020-11-22T13:03:13.744" v="1044" actId="1036"/>
        <pc:sldMkLst>
          <pc:docMk/>
          <pc:sldMk cId="991700609" sldId="265"/>
        </pc:sldMkLst>
        <pc:spChg chg="mod">
          <ac:chgData name="Lihi Kaspi" userId="083154c98ef58ea1" providerId="LiveId" clId="{35CEE507-9D23-4975-B74E-28701B02E97A}" dt="2020-11-22T12:55:19.062" v="671" actId="113"/>
          <ac:spMkLst>
            <pc:docMk/>
            <pc:sldMk cId="991700609" sldId="265"/>
            <ac:spMk id="2" creationId="{C98B66C6-4EBE-4EC4-A990-FF951F043859}"/>
          </ac:spMkLst>
        </pc:spChg>
        <pc:spChg chg="mod">
          <ac:chgData name="Lihi Kaspi" userId="083154c98ef58ea1" providerId="LiveId" clId="{35CEE507-9D23-4975-B74E-28701B02E97A}" dt="2020-11-22T12:54:47.460" v="638" actId="120"/>
          <ac:spMkLst>
            <pc:docMk/>
            <pc:sldMk cId="991700609" sldId="265"/>
            <ac:spMk id="4" creationId="{21A81DE3-339A-42A1-93E1-01EFD8113703}"/>
          </ac:spMkLst>
        </pc:spChg>
        <pc:spChg chg="add mod">
          <ac:chgData name="Lihi Kaspi" userId="083154c98ef58ea1" providerId="LiveId" clId="{35CEE507-9D23-4975-B74E-28701B02E97A}" dt="2020-11-22T13:03:13.744" v="1044" actId="1036"/>
          <ac:spMkLst>
            <pc:docMk/>
            <pc:sldMk cId="991700609" sldId="265"/>
            <ac:spMk id="5" creationId="{B16A08E5-2D4F-43D5-B0D3-3B609F4F53F2}"/>
          </ac:spMkLst>
        </pc:spChg>
        <pc:spChg chg="add mod">
          <ac:chgData name="Lihi Kaspi" userId="083154c98ef58ea1" providerId="LiveId" clId="{35CEE507-9D23-4975-B74E-28701B02E97A}" dt="2020-11-22T13:03:13.744" v="1044" actId="1036"/>
          <ac:spMkLst>
            <pc:docMk/>
            <pc:sldMk cId="991700609" sldId="265"/>
            <ac:spMk id="6" creationId="{A39BA01C-6C0A-4E47-8DC1-57F643612C09}"/>
          </ac:spMkLst>
        </pc:spChg>
        <pc:spChg chg="add mod">
          <ac:chgData name="Lihi Kaspi" userId="083154c98ef58ea1" providerId="LiveId" clId="{35CEE507-9D23-4975-B74E-28701B02E97A}" dt="2020-11-22T13:03:13.744" v="1044" actId="1036"/>
          <ac:spMkLst>
            <pc:docMk/>
            <pc:sldMk cId="991700609" sldId="265"/>
            <ac:spMk id="7" creationId="{2C7BD2FA-CABF-4143-8A58-EB21AB24DC71}"/>
          </ac:spMkLst>
        </pc:spChg>
        <pc:spChg chg="add mod">
          <ac:chgData name="Lihi Kaspi" userId="083154c98ef58ea1" providerId="LiveId" clId="{35CEE507-9D23-4975-B74E-28701B02E97A}" dt="2020-11-22T13:03:13.744" v="1044" actId="1036"/>
          <ac:spMkLst>
            <pc:docMk/>
            <pc:sldMk cId="991700609" sldId="265"/>
            <ac:spMk id="8" creationId="{DD2936CC-D6E3-4599-9910-E7527AE76726}"/>
          </ac:spMkLst>
        </pc:spChg>
        <pc:cxnChg chg="add mod">
          <ac:chgData name="Lihi Kaspi" userId="083154c98ef58ea1" providerId="LiveId" clId="{35CEE507-9D23-4975-B74E-28701B02E97A}" dt="2020-11-22T13:03:13.744" v="1044" actId="1036"/>
          <ac:cxnSpMkLst>
            <pc:docMk/>
            <pc:sldMk cId="991700609" sldId="265"/>
            <ac:cxnSpMk id="10" creationId="{01A5AD75-FF44-454B-AE05-90BB0BB1CFE1}"/>
          </ac:cxnSpMkLst>
        </pc:cxnChg>
        <pc:cxnChg chg="add mod">
          <ac:chgData name="Lihi Kaspi" userId="083154c98ef58ea1" providerId="LiveId" clId="{35CEE507-9D23-4975-B74E-28701B02E97A}" dt="2020-11-22T13:03:13.744" v="1044" actId="1036"/>
          <ac:cxnSpMkLst>
            <pc:docMk/>
            <pc:sldMk cId="991700609" sldId="265"/>
            <ac:cxnSpMk id="12" creationId="{928411A3-349A-45F6-AEE0-C1F2C6B7E405}"/>
          </ac:cxnSpMkLst>
        </pc:cxnChg>
        <pc:cxnChg chg="add mod">
          <ac:chgData name="Lihi Kaspi" userId="083154c98ef58ea1" providerId="LiveId" clId="{35CEE507-9D23-4975-B74E-28701B02E97A}" dt="2020-11-22T13:03:13.744" v="1044" actId="1036"/>
          <ac:cxnSpMkLst>
            <pc:docMk/>
            <pc:sldMk cId="991700609" sldId="265"/>
            <ac:cxnSpMk id="14" creationId="{4EC20834-0C8C-48EB-9A40-E8374AB89F38}"/>
          </ac:cxnSpMkLst>
        </pc:cxnChg>
      </pc:sldChg>
      <pc:sldChg chg="addSp delSp modSp add">
        <pc:chgData name="Lihi Kaspi" userId="083154c98ef58ea1" providerId="LiveId" clId="{35CEE507-9D23-4975-B74E-28701B02E97A}" dt="2020-11-22T13:23:31.487" v="1658" actId="120"/>
        <pc:sldMkLst>
          <pc:docMk/>
          <pc:sldMk cId="514570936" sldId="266"/>
        </pc:sldMkLst>
        <pc:spChg chg="del">
          <ac:chgData name="Lihi Kaspi" userId="083154c98ef58ea1" providerId="LiveId" clId="{35CEE507-9D23-4975-B74E-28701B02E97A}" dt="2020-11-22T13:17:16.557" v="1046"/>
          <ac:spMkLst>
            <pc:docMk/>
            <pc:sldMk cId="514570936" sldId="266"/>
            <ac:spMk id="2" creationId="{01173786-C988-482F-9749-7FEF06C22EE9}"/>
          </ac:spMkLst>
        </pc:spChg>
        <pc:spChg chg="mod">
          <ac:chgData name="Lihi Kaspi" userId="083154c98ef58ea1" providerId="LiveId" clId="{35CEE507-9D23-4975-B74E-28701B02E97A}" dt="2020-11-22T13:23:31.487" v="1658" actId="120"/>
          <ac:spMkLst>
            <pc:docMk/>
            <pc:sldMk cId="514570936" sldId="266"/>
            <ac:spMk id="4" creationId="{B72A23B7-F028-4E73-829B-E69481763F95}"/>
          </ac:spMkLst>
        </pc:spChg>
        <pc:spChg chg="add mod">
          <ac:chgData name="Lihi Kaspi" userId="083154c98ef58ea1" providerId="LiveId" clId="{35CEE507-9D23-4975-B74E-28701B02E97A}" dt="2020-11-22T13:17:42.252" v="1068" actId="20577"/>
          <ac:spMkLst>
            <pc:docMk/>
            <pc:sldMk cId="514570936" sldId="266"/>
            <ac:spMk id="5" creationId="{9DFFAE78-2849-441D-A431-877A3DB28450}"/>
          </ac:spMkLst>
        </pc:spChg>
        <pc:spChg chg="add mod">
          <ac:chgData name="Lihi Kaspi" userId="083154c98ef58ea1" providerId="LiveId" clId="{35CEE507-9D23-4975-B74E-28701B02E97A}" dt="2020-11-22T13:22:54.207" v="1655" actId="20577"/>
          <ac:spMkLst>
            <pc:docMk/>
            <pc:sldMk cId="514570936" sldId="266"/>
            <ac:spMk id="6" creationId="{00EA9E3D-B8C8-4B4F-A367-FA9CE6415123}"/>
          </ac:spMkLst>
        </pc:spChg>
        <pc:spChg chg="add del mod">
          <ac:chgData name="Lihi Kaspi" userId="083154c98ef58ea1" providerId="LiveId" clId="{35CEE507-9D23-4975-B74E-28701B02E97A}" dt="2020-11-22T13:19:08.290" v="1196"/>
          <ac:spMkLst>
            <pc:docMk/>
            <pc:sldMk cId="514570936" sldId="266"/>
            <ac:spMk id="7" creationId="{A6B0BD6C-373C-4930-B6E0-A96F955E31C7}"/>
          </ac:spMkLst>
        </pc:spChg>
        <pc:spChg chg="add mod">
          <ac:chgData name="Lihi Kaspi" userId="083154c98ef58ea1" providerId="LiveId" clId="{35CEE507-9D23-4975-B74E-28701B02E97A}" dt="2020-11-22T13:21:57.457" v="1508" actId="404"/>
          <ac:spMkLst>
            <pc:docMk/>
            <pc:sldMk cId="514570936" sldId="266"/>
            <ac:spMk id="8" creationId="{4B06C3A4-910E-4160-823C-89550CC0B619}"/>
          </ac:spMkLst>
        </pc:spChg>
      </pc:sldChg>
      <pc:sldChg chg="addSp delSp modSp add">
        <pc:chgData name="Lihi Kaspi" userId="083154c98ef58ea1" providerId="LiveId" clId="{35CEE507-9D23-4975-B74E-28701B02E97A}" dt="2020-11-22T13:28:34.102" v="1842" actId="120"/>
        <pc:sldMkLst>
          <pc:docMk/>
          <pc:sldMk cId="2781459987" sldId="267"/>
        </pc:sldMkLst>
        <pc:spChg chg="mod">
          <ac:chgData name="Lihi Kaspi" userId="083154c98ef58ea1" providerId="LiveId" clId="{35CEE507-9D23-4975-B74E-28701B02E97A}" dt="2020-11-22T13:23:52.951" v="1673" actId="20577"/>
          <ac:spMkLst>
            <pc:docMk/>
            <pc:sldMk cId="2781459987" sldId="267"/>
            <ac:spMk id="2" creationId="{FE014ADD-51ED-45CD-A739-85832B6C7BAB}"/>
          </ac:spMkLst>
        </pc:spChg>
        <pc:spChg chg="add del mod">
          <ac:chgData name="Lihi Kaspi" userId="083154c98ef58ea1" providerId="LiveId" clId="{35CEE507-9D23-4975-B74E-28701B02E97A}" dt="2020-11-22T13:28:06.116" v="1839" actId="403"/>
          <ac:spMkLst>
            <pc:docMk/>
            <pc:sldMk cId="2781459987" sldId="267"/>
            <ac:spMk id="3" creationId="{BA50654E-50AE-49BB-B36A-6C48BD7DC846}"/>
          </ac:spMkLst>
        </pc:spChg>
        <pc:spChg chg="mod">
          <ac:chgData name="Lihi Kaspi" userId="083154c98ef58ea1" providerId="LiveId" clId="{35CEE507-9D23-4975-B74E-28701B02E97A}" dt="2020-11-22T13:28:34.102" v="1842" actId="120"/>
          <ac:spMkLst>
            <pc:docMk/>
            <pc:sldMk cId="2781459987" sldId="267"/>
            <ac:spMk id="5" creationId="{229D3974-B48F-4D56-9984-C584E2619959}"/>
          </ac:spMkLst>
        </pc:spChg>
        <pc:spChg chg="add mod">
          <ac:chgData name="Lihi Kaspi" userId="083154c98ef58ea1" providerId="LiveId" clId="{35CEE507-9D23-4975-B74E-28701B02E97A}" dt="2020-11-22T13:26:48.460" v="1792" actId="403"/>
          <ac:spMkLst>
            <pc:docMk/>
            <pc:sldMk cId="2781459987" sldId="267"/>
            <ac:spMk id="6" creationId="{073A78AA-2680-43BB-8178-CF88D00D3E59}"/>
          </ac:spMkLst>
        </pc:spChg>
      </pc:sldChg>
      <pc:sldChg chg="addSp delSp modSp add">
        <pc:chgData name="Lihi Kaspi" userId="083154c98ef58ea1" providerId="LiveId" clId="{35CEE507-9D23-4975-B74E-28701B02E97A}" dt="2020-11-23T14:40:31.093" v="5180" actId="403"/>
        <pc:sldMkLst>
          <pc:docMk/>
          <pc:sldMk cId="3965686110" sldId="268"/>
        </pc:sldMkLst>
        <pc:spChg chg="del">
          <ac:chgData name="Lihi Kaspi" userId="083154c98ef58ea1" providerId="LiveId" clId="{35CEE507-9D23-4975-B74E-28701B02E97A}" dt="2020-11-22T13:28:21.527" v="1841"/>
          <ac:spMkLst>
            <pc:docMk/>
            <pc:sldMk cId="3965686110" sldId="268"/>
            <ac:spMk id="2" creationId="{CF91447C-FE79-4F4F-A0EA-F5B273C2C055}"/>
          </ac:spMkLst>
        </pc:spChg>
        <pc:spChg chg="del">
          <ac:chgData name="Lihi Kaspi" userId="083154c98ef58ea1" providerId="LiveId" clId="{35CEE507-9D23-4975-B74E-28701B02E97A}" dt="2020-11-22T13:28:21.527" v="1841"/>
          <ac:spMkLst>
            <pc:docMk/>
            <pc:sldMk cId="3965686110" sldId="268"/>
            <ac:spMk id="3" creationId="{A3E8BA12-0420-4C6C-BD49-0D07AAA2D350}"/>
          </ac:spMkLst>
        </pc:spChg>
        <pc:spChg chg="del">
          <ac:chgData name="Lihi Kaspi" userId="083154c98ef58ea1" providerId="LiveId" clId="{35CEE507-9D23-4975-B74E-28701B02E97A}" dt="2020-11-22T13:28:21.527" v="1841"/>
          <ac:spMkLst>
            <pc:docMk/>
            <pc:sldMk cId="3965686110" sldId="268"/>
            <ac:spMk id="4" creationId="{8A9AA4DF-0E30-4A2E-823F-D398880B55FE}"/>
          </ac:spMkLst>
        </pc:spChg>
        <pc:spChg chg="mod">
          <ac:chgData name="Lihi Kaspi" userId="083154c98ef58ea1" providerId="LiveId" clId="{35CEE507-9D23-4975-B74E-28701B02E97A}" dt="2020-11-22T13:28:39.489" v="1843" actId="120"/>
          <ac:spMkLst>
            <pc:docMk/>
            <pc:sldMk cId="3965686110" sldId="268"/>
            <ac:spMk id="6" creationId="{314AD13D-636C-4FD8-8749-36C1152B6CA7}"/>
          </ac:spMkLst>
        </pc:spChg>
        <pc:spChg chg="add mod">
          <ac:chgData name="Lihi Kaspi" userId="083154c98ef58ea1" providerId="LiveId" clId="{35CEE507-9D23-4975-B74E-28701B02E97A}" dt="2020-11-22T13:28:57.673" v="1874" actId="20577"/>
          <ac:spMkLst>
            <pc:docMk/>
            <pc:sldMk cId="3965686110" sldId="268"/>
            <ac:spMk id="7" creationId="{09686B08-197E-456E-ABD9-DB6B170E6FC8}"/>
          </ac:spMkLst>
        </pc:spChg>
        <pc:spChg chg="add mod">
          <ac:chgData name="Lihi Kaspi" userId="083154c98ef58ea1" providerId="LiveId" clId="{35CEE507-9D23-4975-B74E-28701B02E97A}" dt="2020-11-23T14:40:31.093" v="5180" actId="403"/>
          <ac:spMkLst>
            <pc:docMk/>
            <pc:sldMk cId="3965686110" sldId="268"/>
            <ac:spMk id="8" creationId="{3B24978D-5BF6-4577-935A-CDFC473CD6C1}"/>
          </ac:spMkLst>
        </pc:spChg>
      </pc:sldChg>
      <pc:sldChg chg="modSp add">
        <pc:chgData name="Lihi Kaspi" userId="083154c98ef58ea1" providerId="LiveId" clId="{35CEE507-9D23-4975-B74E-28701B02E97A}" dt="2020-11-22T13:34:35.369" v="2242" actId="120"/>
        <pc:sldMkLst>
          <pc:docMk/>
          <pc:sldMk cId="2456364834" sldId="269"/>
        </pc:sldMkLst>
        <pc:spChg chg="mod">
          <ac:chgData name="Lihi Kaspi" userId="083154c98ef58ea1" providerId="LiveId" clId="{35CEE507-9D23-4975-B74E-28701B02E97A}" dt="2020-11-22T13:31:35.556" v="2085" actId="20577"/>
          <ac:spMkLst>
            <pc:docMk/>
            <pc:sldMk cId="2456364834" sldId="269"/>
            <ac:spMk id="2" creationId="{3A1A08CE-C359-4C90-BCB4-C783613D8F8C}"/>
          </ac:spMkLst>
        </pc:spChg>
        <pc:spChg chg="mod">
          <ac:chgData name="Lihi Kaspi" userId="083154c98ef58ea1" providerId="LiveId" clId="{35CEE507-9D23-4975-B74E-28701B02E97A}" dt="2020-11-22T13:34:26.432" v="2241" actId="403"/>
          <ac:spMkLst>
            <pc:docMk/>
            <pc:sldMk cId="2456364834" sldId="269"/>
            <ac:spMk id="3" creationId="{79C8BF00-0B0F-4E85-90B1-1F5AD6CF14C7}"/>
          </ac:spMkLst>
        </pc:spChg>
        <pc:spChg chg="mod">
          <ac:chgData name="Lihi Kaspi" userId="083154c98ef58ea1" providerId="LiveId" clId="{35CEE507-9D23-4975-B74E-28701B02E97A}" dt="2020-11-22T13:34:35.369" v="2242" actId="120"/>
          <ac:spMkLst>
            <pc:docMk/>
            <pc:sldMk cId="2456364834" sldId="269"/>
            <ac:spMk id="5" creationId="{E95F11AD-3678-406D-858F-EA63763F291A}"/>
          </ac:spMkLst>
        </pc:spChg>
      </pc:sldChg>
      <pc:sldChg chg="addSp delSp modSp add">
        <pc:chgData name="Lihi Kaspi" userId="083154c98ef58ea1" providerId="LiveId" clId="{35CEE507-9D23-4975-B74E-28701B02E97A}" dt="2020-11-22T13:42:59.727" v="2643" actId="120"/>
        <pc:sldMkLst>
          <pc:docMk/>
          <pc:sldMk cId="2457591273" sldId="270"/>
        </pc:sldMkLst>
        <pc:spChg chg="mod">
          <ac:chgData name="Lihi Kaspi" userId="083154c98ef58ea1" providerId="LiveId" clId="{35CEE507-9D23-4975-B74E-28701B02E97A}" dt="2020-11-22T13:34:50.882" v="2257" actId="20577"/>
          <ac:spMkLst>
            <pc:docMk/>
            <pc:sldMk cId="2457591273" sldId="270"/>
            <ac:spMk id="2" creationId="{9D47CB56-FC93-4A61-A5FC-79915E377428}"/>
          </ac:spMkLst>
        </pc:spChg>
        <pc:spChg chg="del">
          <ac:chgData name="Lihi Kaspi" userId="083154c98ef58ea1" providerId="LiveId" clId="{35CEE507-9D23-4975-B74E-28701B02E97A}" dt="2020-11-22T13:34:57.991" v="2258"/>
          <ac:spMkLst>
            <pc:docMk/>
            <pc:sldMk cId="2457591273" sldId="270"/>
            <ac:spMk id="3" creationId="{E08C72CC-F083-441C-BECF-D7B137AF2776}"/>
          </ac:spMkLst>
        </pc:spChg>
        <pc:spChg chg="mod">
          <ac:chgData name="Lihi Kaspi" userId="083154c98ef58ea1" providerId="LiveId" clId="{35CEE507-9D23-4975-B74E-28701B02E97A}" dt="2020-11-22T13:42:59.727" v="2643" actId="120"/>
          <ac:spMkLst>
            <pc:docMk/>
            <pc:sldMk cId="2457591273" sldId="270"/>
            <ac:spMk id="5" creationId="{39B7C131-130F-4737-AA21-37BD1F33D9FF}"/>
          </ac:spMkLst>
        </pc:spChg>
        <pc:spChg chg="add mod">
          <ac:chgData name="Lihi Kaspi" userId="083154c98ef58ea1" providerId="LiveId" clId="{35CEE507-9D23-4975-B74E-28701B02E97A}" dt="2020-11-22T13:42:07.706" v="2641" actId="14100"/>
          <ac:spMkLst>
            <pc:docMk/>
            <pc:sldMk cId="2457591273" sldId="270"/>
            <ac:spMk id="6" creationId="{2F5DE8F9-F039-4B01-8E2E-B6EF75D1538B}"/>
          </ac:spMkLst>
        </pc:spChg>
        <pc:spChg chg="add mod">
          <ac:chgData name="Lihi Kaspi" userId="083154c98ef58ea1" providerId="LiveId" clId="{35CEE507-9D23-4975-B74E-28701B02E97A}" dt="2020-11-22T13:42:01.320" v="2639" actId="1076"/>
          <ac:spMkLst>
            <pc:docMk/>
            <pc:sldMk cId="2457591273" sldId="270"/>
            <ac:spMk id="7" creationId="{3BEAA857-15A8-4C1D-BCF8-E67BBE03BCB4}"/>
          </ac:spMkLst>
        </pc:spChg>
        <pc:spChg chg="add mod">
          <ac:chgData name="Lihi Kaspi" userId="083154c98ef58ea1" providerId="LiveId" clId="{35CEE507-9D23-4975-B74E-28701B02E97A}" dt="2020-11-22T13:37:49.702" v="2374" actId="207"/>
          <ac:spMkLst>
            <pc:docMk/>
            <pc:sldMk cId="2457591273" sldId="270"/>
            <ac:spMk id="8" creationId="{CC785150-1C18-4055-9683-3FAA22BD5177}"/>
          </ac:spMkLst>
        </pc:spChg>
        <pc:spChg chg="add mod">
          <ac:chgData name="Lihi Kaspi" userId="083154c98ef58ea1" providerId="LiveId" clId="{35CEE507-9D23-4975-B74E-28701B02E97A}" dt="2020-11-22T13:37:52.063" v="2375" actId="207"/>
          <ac:spMkLst>
            <pc:docMk/>
            <pc:sldMk cId="2457591273" sldId="270"/>
            <ac:spMk id="9" creationId="{243489C6-AB95-405D-B25C-4D693C4CFDBA}"/>
          </ac:spMkLst>
        </pc:spChg>
        <pc:spChg chg="add mod">
          <ac:chgData name="Lihi Kaspi" userId="083154c98ef58ea1" providerId="LiveId" clId="{35CEE507-9D23-4975-B74E-28701B02E97A}" dt="2020-11-22T13:42:10.857" v="2642" actId="14100"/>
          <ac:spMkLst>
            <pc:docMk/>
            <pc:sldMk cId="2457591273" sldId="270"/>
            <ac:spMk id="10" creationId="{F9353C0B-20F9-40E3-9A47-D3F862AB17A1}"/>
          </ac:spMkLst>
        </pc:spChg>
        <pc:spChg chg="add mod">
          <ac:chgData name="Lihi Kaspi" userId="083154c98ef58ea1" providerId="LiveId" clId="{35CEE507-9D23-4975-B74E-28701B02E97A}" dt="2020-11-22T13:41:52.601" v="2637" actId="403"/>
          <ac:spMkLst>
            <pc:docMk/>
            <pc:sldMk cId="2457591273" sldId="270"/>
            <ac:spMk id="11" creationId="{1F010643-A90F-4DF9-A1B0-FD11F0A9CA20}"/>
          </ac:spMkLst>
        </pc:spChg>
        <pc:spChg chg="add mod">
          <ac:chgData name="Lihi Kaspi" userId="083154c98ef58ea1" providerId="LiveId" clId="{35CEE507-9D23-4975-B74E-28701B02E97A}" dt="2020-11-22T13:41:49.777" v="2636" actId="403"/>
          <ac:spMkLst>
            <pc:docMk/>
            <pc:sldMk cId="2457591273" sldId="270"/>
            <ac:spMk id="12" creationId="{9FCC4ED2-A613-4C56-B69D-8653102645F0}"/>
          </ac:spMkLst>
        </pc:spChg>
        <pc:spChg chg="add mod">
          <ac:chgData name="Lihi Kaspi" userId="083154c98ef58ea1" providerId="LiveId" clId="{35CEE507-9D23-4975-B74E-28701B02E97A}" dt="2020-11-22T13:42:04.666" v="2640" actId="14100"/>
          <ac:spMkLst>
            <pc:docMk/>
            <pc:sldMk cId="2457591273" sldId="270"/>
            <ac:spMk id="13" creationId="{409AE431-3B01-4B94-9E8C-969EFC7CA892}"/>
          </ac:spMkLst>
        </pc:spChg>
      </pc:sldChg>
      <pc:sldChg chg="addSp delSp modSp add">
        <pc:chgData name="Lihi Kaspi" userId="083154c98ef58ea1" providerId="LiveId" clId="{35CEE507-9D23-4975-B74E-28701B02E97A}" dt="2020-11-22T13:48:09.532" v="2952" actId="20577"/>
        <pc:sldMkLst>
          <pc:docMk/>
          <pc:sldMk cId="3565362911" sldId="271"/>
        </pc:sldMkLst>
        <pc:spChg chg="del">
          <ac:chgData name="Lihi Kaspi" userId="083154c98ef58ea1" providerId="LiveId" clId="{35CEE507-9D23-4975-B74E-28701B02E97A}" dt="2020-11-22T13:43:11.144" v="2645"/>
          <ac:spMkLst>
            <pc:docMk/>
            <pc:sldMk cId="3565362911" sldId="271"/>
            <ac:spMk id="2" creationId="{551013EA-3CE8-4F4A-8820-C2F8E7F3F53E}"/>
          </ac:spMkLst>
        </pc:spChg>
        <pc:spChg chg="add mod">
          <ac:chgData name="Lihi Kaspi" userId="083154c98ef58ea1" providerId="LiveId" clId="{35CEE507-9D23-4975-B74E-28701B02E97A}" dt="2020-11-22T13:43:30.547" v="2672" actId="20577"/>
          <ac:spMkLst>
            <pc:docMk/>
            <pc:sldMk cId="3565362911" sldId="271"/>
            <ac:spMk id="5" creationId="{23843528-CEBA-4EEE-A6A8-788F8DDA9CFD}"/>
          </ac:spMkLst>
        </pc:spChg>
        <pc:spChg chg="add mod">
          <ac:chgData name="Lihi Kaspi" userId="083154c98ef58ea1" providerId="LiveId" clId="{35CEE507-9D23-4975-B74E-28701B02E97A}" dt="2020-11-22T13:48:09.532" v="2952" actId="20577"/>
          <ac:spMkLst>
            <pc:docMk/>
            <pc:sldMk cId="3565362911" sldId="271"/>
            <ac:spMk id="6" creationId="{5335C5D9-46B7-444F-AA51-865B1A3AE438}"/>
          </ac:spMkLst>
        </pc:spChg>
      </pc:sldChg>
      <pc:sldChg chg="addSp delSp modSp add">
        <pc:chgData name="Lihi Kaspi" userId="083154c98ef58ea1" providerId="LiveId" clId="{35CEE507-9D23-4975-B74E-28701B02E97A}" dt="2020-11-23T13:03:13.850" v="3571" actId="1076"/>
        <pc:sldMkLst>
          <pc:docMk/>
          <pc:sldMk cId="2608920201" sldId="272"/>
        </pc:sldMkLst>
        <pc:spChg chg="del">
          <ac:chgData name="Lihi Kaspi" userId="083154c98ef58ea1" providerId="LiveId" clId="{35CEE507-9D23-4975-B74E-28701B02E97A}" dt="2020-11-22T13:48:33.798" v="2954" actId="478"/>
          <ac:spMkLst>
            <pc:docMk/>
            <pc:sldMk cId="2608920201" sldId="272"/>
            <ac:spMk id="2" creationId="{D9C220BD-5B14-424B-BDA9-F7CFE61C4980}"/>
          </ac:spMkLst>
        </pc:spChg>
        <pc:spChg chg="mod">
          <ac:chgData name="Lihi Kaspi" userId="083154c98ef58ea1" providerId="LiveId" clId="{35CEE507-9D23-4975-B74E-28701B02E97A}" dt="2020-11-22T13:52:07.708" v="3342" actId="14100"/>
          <ac:spMkLst>
            <pc:docMk/>
            <pc:sldMk cId="2608920201" sldId="272"/>
            <ac:spMk id="3" creationId="{BAAC3D69-91EA-43CF-8E16-AADCEC6659F7}"/>
          </ac:spMkLst>
        </pc:spChg>
        <pc:spChg chg="mod">
          <ac:chgData name="Lihi Kaspi" userId="083154c98ef58ea1" providerId="LiveId" clId="{35CEE507-9D23-4975-B74E-28701B02E97A}" dt="2020-11-22T13:57:18.036" v="3557" actId="120"/>
          <ac:spMkLst>
            <pc:docMk/>
            <pc:sldMk cId="2608920201" sldId="272"/>
            <ac:spMk id="5" creationId="{7FE6275C-DEEE-4F0F-9694-CE2175ECC5AC}"/>
          </ac:spMkLst>
        </pc:spChg>
        <pc:spChg chg="add mod">
          <ac:chgData name="Lihi Kaspi" userId="083154c98ef58ea1" providerId="LiveId" clId="{35CEE507-9D23-4975-B74E-28701B02E97A}" dt="2020-11-23T13:03:09.793" v="3570" actId="1076"/>
          <ac:spMkLst>
            <pc:docMk/>
            <pc:sldMk cId="2608920201" sldId="272"/>
            <ac:spMk id="6" creationId="{7DF02833-D33E-485D-900C-E60991ED555B}"/>
          </ac:spMkLst>
        </pc:spChg>
        <pc:spChg chg="add mod">
          <ac:chgData name="Lihi Kaspi" userId="083154c98ef58ea1" providerId="LiveId" clId="{35CEE507-9D23-4975-B74E-28701B02E97A}" dt="2020-11-22T13:56:10.700" v="3515" actId="14100"/>
          <ac:spMkLst>
            <pc:docMk/>
            <pc:sldMk cId="2608920201" sldId="272"/>
            <ac:spMk id="7" creationId="{22F09112-BCB1-474A-96A1-8E1C8C501817}"/>
          </ac:spMkLst>
        </pc:spChg>
        <pc:spChg chg="add mod">
          <ac:chgData name="Lihi Kaspi" userId="083154c98ef58ea1" providerId="LiveId" clId="{35CEE507-9D23-4975-B74E-28701B02E97A}" dt="2020-11-22T13:56:47.506" v="3551" actId="1076"/>
          <ac:spMkLst>
            <pc:docMk/>
            <pc:sldMk cId="2608920201" sldId="272"/>
            <ac:spMk id="8" creationId="{A010BF16-B15B-4CC4-BF8C-AEDE9E2ED7C1}"/>
          </ac:spMkLst>
        </pc:spChg>
        <pc:spChg chg="add mod">
          <ac:chgData name="Lihi Kaspi" userId="083154c98ef58ea1" providerId="LiveId" clId="{35CEE507-9D23-4975-B74E-28701B02E97A}" dt="2020-11-22T13:56:39.779" v="3548" actId="14100"/>
          <ac:spMkLst>
            <pc:docMk/>
            <pc:sldMk cId="2608920201" sldId="272"/>
            <ac:spMk id="9" creationId="{67E8A147-84F3-477B-9EC4-3538CEC0C55C}"/>
          </ac:spMkLst>
        </pc:spChg>
        <pc:spChg chg="add mod">
          <ac:chgData name="Lihi Kaspi" userId="083154c98ef58ea1" providerId="LiveId" clId="{35CEE507-9D23-4975-B74E-28701B02E97A}" dt="2020-11-22T13:56:25.281" v="3529" actId="14100"/>
          <ac:spMkLst>
            <pc:docMk/>
            <pc:sldMk cId="2608920201" sldId="272"/>
            <ac:spMk id="10" creationId="{2CF11B45-1824-4773-886A-80B567007087}"/>
          </ac:spMkLst>
        </pc:spChg>
        <pc:spChg chg="add mod">
          <ac:chgData name="Lihi Kaspi" userId="083154c98ef58ea1" providerId="LiveId" clId="{35CEE507-9D23-4975-B74E-28701B02E97A}" dt="2020-11-23T13:02:37.899" v="3563" actId="1076"/>
          <ac:spMkLst>
            <pc:docMk/>
            <pc:sldMk cId="2608920201" sldId="272"/>
            <ac:spMk id="11" creationId="{BB9F1946-97EE-4C14-9EAE-55E2B1F65339}"/>
          </ac:spMkLst>
        </pc:spChg>
        <pc:spChg chg="add mod">
          <ac:chgData name="Lihi Kaspi" userId="083154c98ef58ea1" providerId="LiveId" clId="{35CEE507-9D23-4975-B74E-28701B02E97A}" dt="2020-11-23T13:03:04.393" v="3568" actId="1076"/>
          <ac:spMkLst>
            <pc:docMk/>
            <pc:sldMk cId="2608920201" sldId="272"/>
            <ac:spMk id="12" creationId="{6F0CEA7C-41FC-4349-B1A5-0F00A22A64A0}"/>
          </ac:spMkLst>
        </pc:spChg>
        <pc:spChg chg="add mod">
          <ac:chgData name="Lihi Kaspi" userId="083154c98ef58ea1" providerId="LiveId" clId="{35CEE507-9D23-4975-B74E-28701B02E97A}" dt="2020-11-23T13:02:56.976" v="3567" actId="1076"/>
          <ac:spMkLst>
            <pc:docMk/>
            <pc:sldMk cId="2608920201" sldId="272"/>
            <ac:spMk id="13" creationId="{FE122951-919C-436F-9760-13B456171B05}"/>
          </ac:spMkLst>
        </pc:spChg>
        <pc:spChg chg="add mod">
          <ac:chgData name="Lihi Kaspi" userId="083154c98ef58ea1" providerId="LiveId" clId="{35CEE507-9D23-4975-B74E-28701B02E97A}" dt="2020-11-23T13:03:13.850" v="3571" actId="1076"/>
          <ac:spMkLst>
            <pc:docMk/>
            <pc:sldMk cId="2608920201" sldId="272"/>
            <ac:spMk id="14" creationId="{1A1BA242-1B24-450D-977D-9180CBDD6900}"/>
          </ac:spMkLst>
        </pc:spChg>
        <pc:spChg chg="add mod">
          <ac:chgData name="Lihi Kaspi" userId="083154c98ef58ea1" providerId="LiveId" clId="{35CEE507-9D23-4975-B74E-28701B02E97A}" dt="2020-11-22T13:57:00.248" v="3554" actId="1076"/>
          <ac:spMkLst>
            <pc:docMk/>
            <pc:sldMk cId="2608920201" sldId="272"/>
            <ac:spMk id="15" creationId="{ACFD9551-8121-4E3F-8A21-E9259322B90D}"/>
          </ac:spMkLst>
        </pc:spChg>
        <pc:spChg chg="add mod">
          <ac:chgData name="Lihi Kaspi" userId="083154c98ef58ea1" providerId="LiveId" clId="{35CEE507-9D23-4975-B74E-28701B02E97A}" dt="2020-11-22T13:57:04.617" v="3555" actId="1076"/>
          <ac:spMkLst>
            <pc:docMk/>
            <pc:sldMk cId="2608920201" sldId="272"/>
            <ac:spMk id="16" creationId="{CCDF5AD2-284F-45BE-A775-9A0F02B2C558}"/>
          </ac:spMkLst>
        </pc:spChg>
      </pc:sldChg>
      <pc:sldChg chg="addSp delSp modSp add">
        <pc:chgData name="Lihi Kaspi" userId="083154c98ef58ea1" providerId="LiveId" clId="{35CEE507-9D23-4975-B74E-28701B02E97A}" dt="2020-11-23T14:06:51.327" v="3852" actId="1076"/>
        <pc:sldMkLst>
          <pc:docMk/>
          <pc:sldMk cId="3216299690" sldId="273"/>
        </pc:sldMkLst>
        <pc:spChg chg="del">
          <ac:chgData name="Lihi Kaspi" userId="083154c98ef58ea1" providerId="LiveId" clId="{35CEE507-9D23-4975-B74E-28701B02E97A}" dt="2020-11-23T13:02:20.605" v="3559"/>
          <ac:spMkLst>
            <pc:docMk/>
            <pc:sldMk cId="3216299690" sldId="273"/>
            <ac:spMk id="2" creationId="{E5AAE6AD-EC50-4CFC-9AA5-984161D56B75}"/>
          </ac:spMkLst>
        </pc:spChg>
        <pc:spChg chg="del">
          <ac:chgData name="Lihi Kaspi" userId="083154c98ef58ea1" providerId="LiveId" clId="{35CEE507-9D23-4975-B74E-28701B02E97A}" dt="2020-11-23T13:02:20.605" v="3559"/>
          <ac:spMkLst>
            <pc:docMk/>
            <pc:sldMk cId="3216299690" sldId="273"/>
            <ac:spMk id="3" creationId="{199735C4-CDC7-4215-B5A2-E76B35B125B7}"/>
          </ac:spMkLst>
        </pc:spChg>
        <pc:spChg chg="mod">
          <ac:chgData name="Lihi Kaspi" userId="083154c98ef58ea1" providerId="LiveId" clId="{35CEE507-9D23-4975-B74E-28701B02E97A}" dt="2020-11-23T13:02:34.124" v="3562" actId="120"/>
          <ac:spMkLst>
            <pc:docMk/>
            <pc:sldMk cId="3216299690" sldId="273"/>
            <ac:spMk id="5" creationId="{27A0D22A-45DE-40A9-89C0-19846A0613B6}"/>
          </ac:spMkLst>
        </pc:spChg>
        <pc:spChg chg="add del mod">
          <ac:chgData name="Lihi Kaspi" userId="083154c98ef58ea1" providerId="LiveId" clId="{35CEE507-9D23-4975-B74E-28701B02E97A}" dt="2020-11-23T13:02:27.063" v="3561"/>
          <ac:spMkLst>
            <pc:docMk/>
            <pc:sldMk cId="3216299690" sldId="273"/>
            <ac:spMk id="6" creationId="{5AAC1757-A63E-4AD4-950D-B558E07CFF8A}"/>
          </ac:spMkLst>
        </pc:spChg>
        <pc:spChg chg="add del mod">
          <ac:chgData name="Lihi Kaspi" userId="083154c98ef58ea1" providerId="LiveId" clId="{35CEE507-9D23-4975-B74E-28701B02E97A}" dt="2020-11-23T13:02:27.063" v="3561"/>
          <ac:spMkLst>
            <pc:docMk/>
            <pc:sldMk cId="3216299690" sldId="273"/>
            <ac:spMk id="7" creationId="{7916B3A6-BE01-4A27-AFE1-822667CB8BB2}"/>
          </ac:spMkLst>
        </pc:spChg>
        <pc:spChg chg="add mod">
          <ac:chgData name="Lihi Kaspi" userId="083154c98ef58ea1" providerId="LiveId" clId="{35CEE507-9D23-4975-B74E-28701B02E97A}" dt="2020-11-23T13:11:01.564" v="3676" actId="1076"/>
          <ac:spMkLst>
            <pc:docMk/>
            <pc:sldMk cId="3216299690" sldId="273"/>
            <ac:spMk id="8" creationId="{C016E733-3E20-4486-B761-1C0FE10FDC7C}"/>
          </ac:spMkLst>
        </pc:spChg>
        <pc:spChg chg="add del mod">
          <ac:chgData name="Lihi Kaspi" userId="083154c98ef58ea1" providerId="LiveId" clId="{35CEE507-9D23-4975-B74E-28701B02E97A}" dt="2020-11-23T13:05:33.484" v="3601" actId="478"/>
          <ac:spMkLst>
            <pc:docMk/>
            <pc:sldMk cId="3216299690" sldId="273"/>
            <ac:spMk id="9" creationId="{BB7E2FDF-8ED0-4EAB-80CF-A96B65B610A8}"/>
          </ac:spMkLst>
        </pc:spChg>
        <pc:spChg chg="add mod">
          <ac:chgData name="Lihi Kaspi" userId="083154c98ef58ea1" providerId="LiveId" clId="{35CEE507-9D23-4975-B74E-28701B02E97A}" dt="2020-11-23T13:06:19.042" v="3627" actId="1036"/>
          <ac:spMkLst>
            <pc:docMk/>
            <pc:sldMk cId="3216299690" sldId="273"/>
            <ac:spMk id="10" creationId="{C4DDAA45-E725-4B98-A7CD-DCA0645FE442}"/>
          </ac:spMkLst>
        </pc:spChg>
        <pc:spChg chg="add mod">
          <ac:chgData name="Lihi Kaspi" userId="083154c98ef58ea1" providerId="LiveId" clId="{35CEE507-9D23-4975-B74E-28701B02E97A}" dt="2020-11-23T13:06:19.042" v="3627" actId="1036"/>
          <ac:spMkLst>
            <pc:docMk/>
            <pc:sldMk cId="3216299690" sldId="273"/>
            <ac:spMk id="11" creationId="{D62EA450-E8E5-4313-8CB4-6A5E5DC5189A}"/>
          </ac:spMkLst>
        </pc:spChg>
        <pc:spChg chg="add mod">
          <ac:chgData name="Lihi Kaspi" userId="083154c98ef58ea1" providerId="LiveId" clId="{35CEE507-9D23-4975-B74E-28701B02E97A}" dt="2020-11-23T13:06:19.042" v="3627" actId="1036"/>
          <ac:spMkLst>
            <pc:docMk/>
            <pc:sldMk cId="3216299690" sldId="273"/>
            <ac:spMk id="12" creationId="{90FC014F-A865-407A-B9B9-1F9497A07F5B}"/>
          </ac:spMkLst>
        </pc:spChg>
        <pc:spChg chg="add mod">
          <ac:chgData name="Lihi Kaspi" userId="083154c98ef58ea1" providerId="LiveId" clId="{35CEE507-9D23-4975-B74E-28701B02E97A}" dt="2020-11-23T13:06:19.042" v="3627" actId="1036"/>
          <ac:spMkLst>
            <pc:docMk/>
            <pc:sldMk cId="3216299690" sldId="273"/>
            <ac:spMk id="13" creationId="{8186CB32-9D3B-46B9-A924-4B4F63A38C24}"/>
          </ac:spMkLst>
        </pc:spChg>
        <pc:spChg chg="add mod">
          <ac:chgData name="Lihi Kaspi" userId="083154c98ef58ea1" providerId="LiveId" clId="{35CEE507-9D23-4975-B74E-28701B02E97A}" dt="2020-11-23T13:06:19.042" v="3627" actId="1036"/>
          <ac:spMkLst>
            <pc:docMk/>
            <pc:sldMk cId="3216299690" sldId="273"/>
            <ac:spMk id="14" creationId="{9BEA700F-648D-4728-A555-067453C9841A}"/>
          </ac:spMkLst>
        </pc:spChg>
        <pc:spChg chg="add mod">
          <ac:chgData name="Lihi Kaspi" userId="083154c98ef58ea1" providerId="LiveId" clId="{35CEE507-9D23-4975-B74E-28701B02E97A}" dt="2020-11-23T13:06:32.457" v="3629" actId="1076"/>
          <ac:spMkLst>
            <pc:docMk/>
            <pc:sldMk cId="3216299690" sldId="273"/>
            <ac:spMk id="15" creationId="{E6E1F9FA-A78B-4D43-B10E-EA82BB9E32C0}"/>
          </ac:spMkLst>
        </pc:spChg>
        <pc:spChg chg="add mod">
          <ac:chgData name="Lihi Kaspi" userId="083154c98ef58ea1" providerId="LiveId" clId="{35CEE507-9D23-4975-B74E-28701B02E97A}" dt="2020-11-23T13:06:24.180" v="3628" actId="1076"/>
          <ac:spMkLst>
            <pc:docMk/>
            <pc:sldMk cId="3216299690" sldId="273"/>
            <ac:spMk id="16" creationId="{C4929C6F-F911-4528-BA88-601370A6E63B}"/>
          </ac:spMkLst>
        </pc:spChg>
        <pc:spChg chg="add del mod">
          <ac:chgData name="Lihi Kaspi" userId="083154c98ef58ea1" providerId="LiveId" clId="{35CEE507-9D23-4975-B74E-28701B02E97A}" dt="2020-11-23T13:07:31.452" v="3633" actId="767"/>
          <ac:spMkLst>
            <pc:docMk/>
            <pc:sldMk cId="3216299690" sldId="273"/>
            <ac:spMk id="17" creationId="{C485F228-4D10-4F81-8DDE-1EA7C7FBD532}"/>
          </ac:spMkLst>
        </pc:spChg>
        <pc:spChg chg="add mod">
          <ac:chgData name="Lihi Kaspi" userId="083154c98ef58ea1" providerId="LiveId" clId="{35CEE507-9D23-4975-B74E-28701B02E97A}" dt="2020-11-23T13:07:51.706" v="3638" actId="1076"/>
          <ac:spMkLst>
            <pc:docMk/>
            <pc:sldMk cId="3216299690" sldId="273"/>
            <ac:spMk id="18" creationId="{48DC2194-2FAF-4F32-BB62-8DC408C6D4DD}"/>
          </ac:spMkLst>
        </pc:spChg>
        <pc:spChg chg="add mod">
          <ac:chgData name="Lihi Kaspi" userId="083154c98ef58ea1" providerId="LiveId" clId="{35CEE507-9D23-4975-B74E-28701B02E97A}" dt="2020-11-23T13:09:40.953" v="3666" actId="1076"/>
          <ac:spMkLst>
            <pc:docMk/>
            <pc:sldMk cId="3216299690" sldId="273"/>
            <ac:spMk id="19" creationId="{65F85706-9D90-40D0-991A-F927143266F0}"/>
          </ac:spMkLst>
        </pc:spChg>
        <pc:spChg chg="add mod">
          <ac:chgData name="Lihi Kaspi" userId="083154c98ef58ea1" providerId="LiveId" clId="{35CEE507-9D23-4975-B74E-28701B02E97A}" dt="2020-11-23T13:09:29.750" v="3664" actId="20577"/>
          <ac:spMkLst>
            <pc:docMk/>
            <pc:sldMk cId="3216299690" sldId="273"/>
            <ac:spMk id="20" creationId="{39F9A984-4635-493C-89E2-EC4892CC1BCF}"/>
          </ac:spMkLst>
        </pc:spChg>
        <pc:spChg chg="add mod">
          <ac:chgData name="Lihi Kaspi" userId="083154c98ef58ea1" providerId="LiveId" clId="{35CEE507-9D23-4975-B74E-28701B02E97A}" dt="2020-11-23T13:09:24.558" v="3661" actId="20577"/>
          <ac:spMkLst>
            <pc:docMk/>
            <pc:sldMk cId="3216299690" sldId="273"/>
            <ac:spMk id="21" creationId="{067C4BD4-1F24-4075-A568-949C56C60518}"/>
          </ac:spMkLst>
        </pc:spChg>
        <pc:spChg chg="add mod">
          <ac:chgData name="Lihi Kaspi" userId="083154c98ef58ea1" providerId="LiveId" clId="{35CEE507-9D23-4975-B74E-28701B02E97A}" dt="2020-11-23T13:09:21.129" v="3660" actId="20577"/>
          <ac:spMkLst>
            <pc:docMk/>
            <pc:sldMk cId="3216299690" sldId="273"/>
            <ac:spMk id="22" creationId="{E34B208F-AC7D-4369-A4EE-D3F114FE9AD9}"/>
          </ac:spMkLst>
        </pc:spChg>
        <pc:spChg chg="add mod">
          <ac:chgData name="Lihi Kaspi" userId="083154c98ef58ea1" providerId="LiveId" clId="{35CEE507-9D23-4975-B74E-28701B02E97A}" dt="2020-11-23T13:09:03.573" v="3656" actId="20577"/>
          <ac:spMkLst>
            <pc:docMk/>
            <pc:sldMk cId="3216299690" sldId="273"/>
            <ac:spMk id="23" creationId="{0FE514A3-AC58-4B50-84EE-D711952C81E8}"/>
          </ac:spMkLst>
        </pc:spChg>
        <pc:spChg chg="add mod">
          <ac:chgData name="Lihi Kaspi" userId="083154c98ef58ea1" providerId="LiveId" clId="{35CEE507-9D23-4975-B74E-28701B02E97A}" dt="2020-11-23T13:09:00.213" v="3655" actId="20577"/>
          <ac:spMkLst>
            <pc:docMk/>
            <pc:sldMk cId="3216299690" sldId="273"/>
            <ac:spMk id="24" creationId="{858C23B6-2B0D-4CD1-9C28-36B40D6177E2}"/>
          </ac:spMkLst>
        </pc:spChg>
        <pc:spChg chg="add mod">
          <ac:chgData name="Lihi Kaspi" userId="083154c98ef58ea1" providerId="LiveId" clId="{35CEE507-9D23-4975-B74E-28701B02E97A}" dt="2020-11-23T13:09:18.265" v="3659" actId="1076"/>
          <ac:spMkLst>
            <pc:docMk/>
            <pc:sldMk cId="3216299690" sldId="273"/>
            <ac:spMk id="25" creationId="{CB54978D-E9F4-405F-B958-60034BB52A25}"/>
          </ac:spMkLst>
        </pc:spChg>
        <pc:spChg chg="add mod">
          <ac:chgData name="Lihi Kaspi" userId="083154c98ef58ea1" providerId="LiveId" clId="{35CEE507-9D23-4975-B74E-28701B02E97A}" dt="2020-11-23T13:12:28.311" v="3711" actId="164"/>
          <ac:spMkLst>
            <pc:docMk/>
            <pc:sldMk cId="3216299690" sldId="273"/>
            <ac:spMk id="26" creationId="{8F58608F-62A1-41A1-85F4-5B346CA25A13}"/>
          </ac:spMkLst>
        </pc:spChg>
        <pc:spChg chg="add mod">
          <ac:chgData name="Lihi Kaspi" userId="083154c98ef58ea1" providerId="LiveId" clId="{35CEE507-9D23-4975-B74E-28701B02E97A}" dt="2020-11-23T13:12:28.311" v="3711" actId="164"/>
          <ac:spMkLst>
            <pc:docMk/>
            <pc:sldMk cId="3216299690" sldId="273"/>
            <ac:spMk id="27" creationId="{1855D51F-F0B2-4DBF-8BDE-41BCA729065D}"/>
          </ac:spMkLst>
        </pc:spChg>
        <pc:spChg chg="add mod">
          <ac:chgData name="Lihi Kaspi" userId="083154c98ef58ea1" providerId="LiveId" clId="{35CEE507-9D23-4975-B74E-28701B02E97A}" dt="2020-11-23T14:01:38.178" v="3761" actId="1076"/>
          <ac:spMkLst>
            <pc:docMk/>
            <pc:sldMk cId="3216299690" sldId="273"/>
            <ac:spMk id="50" creationId="{2DCEC8B9-9CFD-4B75-BE99-BAFE65413E4D}"/>
          </ac:spMkLst>
        </pc:spChg>
        <pc:spChg chg="add mod">
          <ac:chgData name="Lihi Kaspi" userId="083154c98ef58ea1" providerId="LiveId" clId="{35CEE507-9D23-4975-B74E-28701B02E97A}" dt="2020-11-23T14:01:17.718" v="3760" actId="1076"/>
          <ac:spMkLst>
            <pc:docMk/>
            <pc:sldMk cId="3216299690" sldId="273"/>
            <ac:spMk id="51" creationId="{8FDC425D-C415-4CD0-82F8-F8B4C7682E9A}"/>
          </ac:spMkLst>
        </pc:spChg>
        <pc:spChg chg="add mod">
          <ac:chgData name="Lihi Kaspi" userId="083154c98ef58ea1" providerId="LiveId" clId="{35CEE507-9D23-4975-B74E-28701B02E97A}" dt="2020-11-23T14:01:02.306" v="3754" actId="1076"/>
          <ac:spMkLst>
            <pc:docMk/>
            <pc:sldMk cId="3216299690" sldId="273"/>
            <ac:spMk id="52" creationId="{3C138018-82EF-42F3-9FB5-EA3855D94274}"/>
          </ac:spMkLst>
        </pc:spChg>
        <pc:spChg chg="add mod">
          <ac:chgData name="Lihi Kaspi" userId="083154c98ef58ea1" providerId="LiveId" clId="{35CEE507-9D23-4975-B74E-28701B02E97A}" dt="2020-11-23T14:00:32.999" v="3753" actId="1076"/>
          <ac:spMkLst>
            <pc:docMk/>
            <pc:sldMk cId="3216299690" sldId="273"/>
            <ac:spMk id="53" creationId="{0BD86BDA-FEEF-4AEE-9879-719E7AA4F4FB}"/>
          </ac:spMkLst>
        </pc:spChg>
        <pc:spChg chg="add mod">
          <ac:chgData name="Lihi Kaspi" userId="083154c98ef58ea1" providerId="LiveId" clId="{35CEE507-9D23-4975-B74E-28701B02E97A}" dt="2020-11-23T14:00:05.074" v="3751" actId="1076"/>
          <ac:spMkLst>
            <pc:docMk/>
            <pc:sldMk cId="3216299690" sldId="273"/>
            <ac:spMk id="54" creationId="{BB8F4F12-F67C-44C9-8BF6-21CB8A4450C1}"/>
          </ac:spMkLst>
        </pc:spChg>
        <pc:spChg chg="add mod">
          <ac:chgData name="Lihi Kaspi" userId="083154c98ef58ea1" providerId="LiveId" clId="{35CEE507-9D23-4975-B74E-28701B02E97A}" dt="2020-11-23T13:59:59.008" v="3750" actId="1076"/>
          <ac:spMkLst>
            <pc:docMk/>
            <pc:sldMk cId="3216299690" sldId="273"/>
            <ac:spMk id="55" creationId="{49F199B9-5095-4390-B90A-6F4AA729F9C9}"/>
          </ac:spMkLst>
        </pc:spChg>
        <pc:spChg chg="add mod">
          <ac:chgData name="Lihi Kaspi" userId="083154c98ef58ea1" providerId="LiveId" clId="{35CEE507-9D23-4975-B74E-28701B02E97A}" dt="2020-11-23T13:59:51.609" v="3749" actId="1076"/>
          <ac:spMkLst>
            <pc:docMk/>
            <pc:sldMk cId="3216299690" sldId="273"/>
            <ac:spMk id="56" creationId="{12B455B5-A95C-4D08-A1E3-F7CAA60511FD}"/>
          </ac:spMkLst>
        </pc:spChg>
        <pc:spChg chg="add mod">
          <ac:chgData name="Lihi Kaspi" userId="083154c98ef58ea1" providerId="LiveId" clId="{35CEE507-9D23-4975-B74E-28701B02E97A}" dt="2020-11-23T13:59:42.819" v="3748" actId="1076"/>
          <ac:spMkLst>
            <pc:docMk/>
            <pc:sldMk cId="3216299690" sldId="273"/>
            <ac:spMk id="57" creationId="{2F3826F7-AB20-4D0E-928D-70D716934F16}"/>
          </ac:spMkLst>
        </pc:spChg>
        <pc:spChg chg="add mod">
          <ac:chgData name="Lihi Kaspi" userId="083154c98ef58ea1" providerId="LiveId" clId="{35CEE507-9D23-4975-B74E-28701B02E97A}" dt="2020-11-23T14:01:54.088" v="3764" actId="20577"/>
          <ac:spMkLst>
            <pc:docMk/>
            <pc:sldMk cId="3216299690" sldId="273"/>
            <ac:spMk id="58" creationId="{D535EF40-9540-44E6-B9FD-31E3C16863EA}"/>
          </ac:spMkLst>
        </pc:spChg>
        <pc:spChg chg="add mod">
          <ac:chgData name="Lihi Kaspi" userId="083154c98ef58ea1" providerId="LiveId" clId="{35CEE507-9D23-4975-B74E-28701B02E97A}" dt="2020-11-23T14:03:24.523" v="3785" actId="1076"/>
          <ac:spMkLst>
            <pc:docMk/>
            <pc:sldMk cId="3216299690" sldId="273"/>
            <ac:spMk id="59" creationId="{07453585-3C62-4F8A-93BC-335813049B81}"/>
          </ac:spMkLst>
        </pc:spChg>
        <pc:spChg chg="add mod">
          <ac:chgData name="Lihi Kaspi" userId="083154c98ef58ea1" providerId="LiveId" clId="{35CEE507-9D23-4975-B74E-28701B02E97A}" dt="2020-11-23T14:03:12.561" v="3783" actId="1076"/>
          <ac:spMkLst>
            <pc:docMk/>
            <pc:sldMk cId="3216299690" sldId="273"/>
            <ac:spMk id="60" creationId="{1B181032-AA24-49D2-A054-07222764D27B}"/>
          </ac:spMkLst>
        </pc:spChg>
        <pc:spChg chg="add mod">
          <ac:chgData name="Lihi Kaspi" userId="083154c98ef58ea1" providerId="LiveId" clId="{35CEE507-9D23-4975-B74E-28701B02E97A}" dt="2020-11-23T14:03:04.696" v="3781" actId="1076"/>
          <ac:spMkLst>
            <pc:docMk/>
            <pc:sldMk cId="3216299690" sldId="273"/>
            <ac:spMk id="61" creationId="{1A093291-0DCA-4279-B547-C1051E5EDC7D}"/>
          </ac:spMkLst>
        </pc:spChg>
        <pc:spChg chg="add mod">
          <ac:chgData name="Lihi Kaspi" userId="083154c98ef58ea1" providerId="LiveId" clId="{35CEE507-9D23-4975-B74E-28701B02E97A}" dt="2020-11-23T14:02:50.151" v="3780" actId="1076"/>
          <ac:spMkLst>
            <pc:docMk/>
            <pc:sldMk cId="3216299690" sldId="273"/>
            <ac:spMk id="62" creationId="{81ECDB00-5CC6-42FE-8371-38A0A82AF85C}"/>
          </ac:spMkLst>
        </pc:spChg>
        <pc:spChg chg="add mod">
          <ac:chgData name="Lihi Kaspi" userId="083154c98ef58ea1" providerId="LiveId" clId="{35CEE507-9D23-4975-B74E-28701B02E97A}" dt="2020-11-23T14:02:37.554" v="3779" actId="1076"/>
          <ac:spMkLst>
            <pc:docMk/>
            <pc:sldMk cId="3216299690" sldId="273"/>
            <ac:spMk id="63" creationId="{E39F11A6-835F-4334-A620-80F84B6EA444}"/>
          </ac:spMkLst>
        </pc:spChg>
        <pc:spChg chg="add mod">
          <ac:chgData name="Lihi Kaspi" userId="083154c98ef58ea1" providerId="LiveId" clId="{35CEE507-9D23-4975-B74E-28701B02E97A}" dt="2020-11-23T14:02:26.271" v="3777" actId="1076"/>
          <ac:spMkLst>
            <pc:docMk/>
            <pc:sldMk cId="3216299690" sldId="273"/>
            <ac:spMk id="64" creationId="{C5D79A9F-4088-4551-8BF8-0442D7F4CCD6}"/>
          </ac:spMkLst>
        </pc:spChg>
        <pc:spChg chg="add mod">
          <ac:chgData name="Lihi Kaspi" userId="083154c98ef58ea1" providerId="LiveId" clId="{35CEE507-9D23-4975-B74E-28701B02E97A}" dt="2020-11-23T14:02:17.855" v="3776" actId="1076"/>
          <ac:spMkLst>
            <pc:docMk/>
            <pc:sldMk cId="3216299690" sldId="273"/>
            <ac:spMk id="65" creationId="{C2DEEAA8-2C33-4332-A6AE-BC610A59A707}"/>
          </ac:spMkLst>
        </pc:spChg>
        <pc:spChg chg="add mod">
          <ac:chgData name="Lihi Kaspi" userId="083154c98ef58ea1" providerId="LiveId" clId="{35CEE507-9D23-4975-B74E-28701B02E97A}" dt="2020-11-23T14:03:48.837" v="3788" actId="1076"/>
          <ac:spMkLst>
            <pc:docMk/>
            <pc:sldMk cId="3216299690" sldId="273"/>
            <ac:spMk id="66" creationId="{77FDDB92-75C2-47FA-B12B-35E0BF24740A}"/>
          </ac:spMkLst>
        </pc:spChg>
        <pc:spChg chg="add mod">
          <ac:chgData name="Lihi Kaspi" userId="083154c98ef58ea1" providerId="LiveId" clId="{35CEE507-9D23-4975-B74E-28701B02E97A}" dt="2020-11-23T14:03:58.860" v="3792" actId="14100"/>
          <ac:spMkLst>
            <pc:docMk/>
            <pc:sldMk cId="3216299690" sldId="273"/>
            <ac:spMk id="67" creationId="{243C136F-F5F6-4AD4-8483-ABCBF93FE4AA}"/>
          </ac:spMkLst>
        </pc:spChg>
        <pc:spChg chg="add mod">
          <ac:chgData name="Lihi Kaspi" userId="083154c98ef58ea1" providerId="LiveId" clId="{35CEE507-9D23-4975-B74E-28701B02E97A}" dt="2020-11-23T14:04:09.801" v="3795" actId="20577"/>
          <ac:spMkLst>
            <pc:docMk/>
            <pc:sldMk cId="3216299690" sldId="273"/>
            <ac:spMk id="68" creationId="{BBCF3251-871A-4D0A-A165-E5FC9C581068}"/>
          </ac:spMkLst>
        </pc:spChg>
        <pc:spChg chg="add mod">
          <ac:chgData name="Lihi Kaspi" userId="083154c98ef58ea1" providerId="LiveId" clId="{35CEE507-9D23-4975-B74E-28701B02E97A}" dt="2020-11-23T14:04:22.588" v="3798" actId="20577"/>
          <ac:spMkLst>
            <pc:docMk/>
            <pc:sldMk cId="3216299690" sldId="273"/>
            <ac:spMk id="69" creationId="{C9D61DAF-47D4-4399-ABBE-E08B802FCD59}"/>
          </ac:spMkLst>
        </pc:spChg>
        <pc:spChg chg="add mod">
          <ac:chgData name="Lihi Kaspi" userId="083154c98ef58ea1" providerId="LiveId" clId="{35CEE507-9D23-4975-B74E-28701B02E97A}" dt="2020-11-23T14:04:28.171" v="3800" actId="20577"/>
          <ac:spMkLst>
            <pc:docMk/>
            <pc:sldMk cId="3216299690" sldId="273"/>
            <ac:spMk id="70" creationId="{219555E2-55D2-463F-82C3-EDAD0FC6DF88}"/>
          </ac:spMkLst>
        </pc:spChg>
        <pc:spChg chg="add mod">
          <ac:chgData name="Lihi Kaspi" userId="083154c98ef58ea1" providerId="LiveId" clId="{35CEE507-9D23-4975-B74E-28701B02E97A}" dt="2020-11-23T14:04:34.040" v="3803" actId="20577"/>
          <ac:spMkLst>
            <pc:docMk/>
            <pc:sldMk cId="3216299690" sldId="273"/>
            <ac:spMk id="71" creationId="{463273A1-90DF-4EA4-A49D-AC34B94A0722}"/>
          </ac:spMkLst>
        </pc:spChg>
        <pc:spChg chg="add mod">
          <ac:chgData name="Lihi Kaspi" userId="083154c98ef58ea1" providerId="LiveId" clId="{35CEE507-9D23-4975-B74E-28701B02E97A}" dt="2020-11-23T14:04:43.022" v="3806" actId="20577"/>
          <ac:spMkLst>
            <pc:docMk/>
            <pc:sldMk cId="3216299690" sldId="273"/>
            <ac:spMk id="72" creationId="{B9690E9A-6D5C-4B5B-9D3B-460AC1A70457}"/>
          </ac:spMkLst>
        </pc:spChg>
        <pc:spChg chg="add mod">
          <ac:chgData name="Lihi Kaspi" userId="083154c98ef58ea1" providerId="LiveId" clId="{35CEE507-9D23-4975-B74E-28701B02E97A}" dt="2020-11-23T14:04:48.215" v="3809" actId="20577"/>
          <ac:spMkLst>
            <pc:docMk/>
            <pc:sldMk cId="3216299690" sldId="273"/>
            <ac:spMk id="73" creationId="{52BF0575-3351-4497-8EEA-3915129EF099}"/>
          </ac:spMkLst>
        </pc:spChg>
        <pc:spChg chg="add mod">
          <ac:chgData name="Lihi Kaspi" userId="083154c98ef58ea1" providerId="LiveId" clId="{35CEE507-9D23-4975-B74E-28701B02E97A}" dt="2020-11-23T14:04:56.337" v="3812" actId="20577"/>
          <ac:spMkLst>
            <pc:docMk/>
            <pc:sldMk cId="3216299690" sldId="273"/>
            <ac:spMk id="74" creationId="{ED197187-D1F9-47D0-879E-0A5704445E2B}"/>
          </ac:spMkLst>
        </pc:spChg>
        <pc:spChg chg="add mod">
          <ac:chgData name="Lihi Kaspi" userId="083154c98ef58ea1" providerId="LiveId" clId="{35CEE507-9D23-4975-B74E-28701B02E97A}" dt="2020-11-23T14:05:02.709" v="3814" actId="20577"/>
          <ac:spMkLst>
            <pc:docMk/>
            <pc:sldMk cId="3216299690" sldId="273"/>
            <ac:spMk id="75" creationId="{ACEEDE08-27BA-4215-A78D-B62CBE03DCD7}"/>
          </ac:spMkLst>
        </pc:spChg>
        <pc:spChg chg="add mod">
          <ac:chgData name="Lihi Kaspi" userId="083154c98ef58ea1" providerId="LiveId" clId="{35CEE507-9D23-4975-B74E-28701B02E97A}" dt="2020-11-23T14:05:09.163" v="3818" actId="20577"/>
          <ac:spMkLst>
            <pc:docMk/>
            <pc:sldMk cId="3216299690" sldId="273"/>
            <ac:spMk id="76" creationId="{C746271B-BB52-44C6-AF9C-E79094D23FA0}"/>
          </ac:spMkLst>
        </pc:spChg>
        <pc:spChg chg="add mod">
          <ac:chgData name="Lihi Kaspi" userId="083154c98ef58ea1" providerId="LiveId" clId="{35CEE507-9D23-4975-B74E-28701B02E97A}" dt="2020-11-23T14:05:14.242" v="3821" actId="20577"/>
          <ac:spMkLst>
            <pc:docMk/>
            <pc:sldMk cId="3216299690" sldId="273"/>
            <ac:spMk id="77" creationId="{AE52AE0C-1E49-4BA1-AAE4-80A8F88286EE}"/>
          </ac:spMkLst>
        </pc:spChg>
        <pc:spChg chg="add mod">
          <ac:chgData name="Lihi Kaspi" userId="083154c98ef58ea1" providerId="LiveId" clId="{35CEE507-9D23-4975-B74E-28701B02E97A}" dt="2020-11-23T14:05:19.253" v="3823" actId="20577"/>
          <ac:spMkLst>
            <pc:docMk/>
            <pc:sldMk cId="3216299690" sldId="273"/>
            <ac:spMk id="78" creationId="{0F20795E-C6A9-488C-BB12-6E072AD48210}"/>
          </ac:spMkLst>
        </pc:spChg>
        <pc:spChg chg="add mod">
          <ac:chgData name="Lihi Kaspi" userId="083154c98ef58ea1" providerId="LiveId" clId="{35CEE507-9D23-4975-B74E-28701B02E97A}" dt="2020-11-23T14:05:24.864" v="3825" actId="20577"/>
          <ac:spMkLst>
            <pc:docMk/>
            <pc:sldMk cId="3216299690" sldId="273"/>
            <ac:spMk id="79" creationId="{669EFD29-2BBD-44A5-8898-DB73D2D94336}"/>
          </ac:spMkLst>
        </pc:spChg>
        <pc:spChg chg="add mod">
          <ac:chgData name="Lihi Kaspi" userId="083154c98ef58ea1" providerId="LiveId" clId="{35CEE507-9D23-4975-B74E-28701B02E97A}" dt="2020-11-23T14:05:30.715" v="3827" actId="20577"/>
          <ac:spMkLst>
            <pc:docMk/>
            <pc:sldMk cId="3216299690" sldId="273"/>
            <ac:spMk id="80" creationId="{3AE180B8-FC0B-4D34-88C7-169518E692C1}"/>
          </ac:spMkLst>
        </pc:spChg>
        <pc:spChg chg="add mod">
          <ac:chgData name="Lihi Kaspi" userId="083154c98ef58ea1" providerId="LiveId" clId="{35CEE507-9D23-4975-B74E-28701B02E97A}" dt="2020-11-23T14:05:36.308" v="3829" actId="20577"/>
          <ac:spMkLst>
            <pc:docMk/>
            <pc:sldMk cId="3216299690" sldId="273"/>
            <ac:spMk id="81" creationId="{BD58CABA-6929-4D6B-9AD2-A509795D3FBC}"/>
          </ac:spMkLst>
        </pc:spChg>
        <pc:spChg chg="add mod">
          <ac:chgData name="Lihi Kaspi" userId="083154c98ef58ea1" providerId="LiveId" clId="{35CEE507-9D23-4975-B74E-28701B02E97A}" dt="2020-11-23T14:05:44.798" v="3832" actId="20577"/>
          <ac:spMkLst>
            <pc:docMk/>
            <pc:sldMk cId="3216299690" sldId="273"/>
            <ac:spMk id="82" creationId="{0E22A4BC-F9F3-419E-8F4B-FB4053DB64A7}"/>
          </ac:spMkLst>
        </pc:spChg>
        <pc:spChg chg="add mod">
          <ac:chgData name="Lihi Kaspi" userId="083154c98ef58ea1" providerId="LiveId" clId="{35CEE507-9D23-4975-B74E-28701B02E97A}" dt="2020-11-23T14:05:51.629" v="3835" actId="20577"/>
          <ac:spMkLst>
            <pc:docMk/>
            <pc:sldMk cId="3216299690" sldId="273"/>
            <ac:spMk id="83" creationId="{A84C7D9B-3C16-4694-BE1C-3B0A11D0B329}"/>
          </ac:spMkLst>
        </pc:spChg>
        <pc:spChg chg="add mod">
          <ac:chgData name="Lihi Kaspi" userId="083154c98ef58ea1" providerId="LiveId" clId="{35CEE507-9D23-4975-B74E-28701B02E97A}" dt="2020-11-23T14:06:10.165" v="3838" actId="20577"/>
          <ac:spMkLst>
            <pc:docMk/>
            <pc:sldMk cId="3216299690" sldId="273"/>
            <ac:spMk id="84" creationId="{DA005E70-E839-44ED-ABB3-914EAADC3C7F}"/>
          </ac:spMkLst>
        </pc:spChg>
        <pc:spChg chg="add mod">
          <ac:chgData name="Lihi Kaspi" userId="083154c98ef58ea1" providerId="LiveId" clId="{35CEE507-9D23-4975-B74E-28701B02E97A}" dt="2020-11-23T14:06:18.184" v="3843" actId="20577"/>
          <ac:spMkLst>
            <pc:docMk/>
            <pc:sldMk cId="3216299690" sldId="273"/>
            <ac:spMk id="85" creationId="{5ECB3A1F-855D-4CCA-9897-7169531150B0}"/>
          </ac:spMkLst>
        </pc:spChg>
        <pc:spChg chg="add mod">
          <ac:chgData name="Lihi Kaspi" userId="083154c98ef58ea1" providerId="LiveId" clId="{35CEE507-9D23-4975-B74E-28701B02E97A}" dt="2020-11-23T14:06:24.225" v="3845" actId="20577"/>
          <ac:spMkLst>
            <pc:docMk/>
            <pc:sldMk cId="3216299690" sldId="273"/>
            <ac:spMk id="86" creationId="{967C3AA9-A85E-45BF-9C5B-60BB136B9039}"/>
          </ac:spMkLst>
        </pc:spChg>
        <pc:spChg chg="add mod">
          <ac:chgData name="Lihi Kaspi" userId="083154c98ef58ea1" providerId="LiveId" clId="{35CEE507-9D23-4975-B74E-28701B02E97A}" dt="2020-11-23T14:06:31.861" v="3847" actId="20577"/>
          <ac:spMkLst>
            <pc:docMk/>
            <pc:sldMk cId="3216299690" sldId="273"/>
            <ac:spMk id="87" creationId="{2C2822D9-8374-42D0-893A-B59B8D67539D}"/>
          </ac:spMkLst>
        </pc:spChg>
        <pc:spChg chg="add mod">
          <ac:chgData name="Lihi Kaspi" userId="083154c98ef58ea1" providerId="LiveId" clId="{35CEE507-9D23-4975-B74E-28701B02E97A}" dt="2020-11-23T14:06:37.949" v="3849" actId="20577"/>
          <ac:spMkLst>
            <pc:docMk/>
            <pc:sldMk cId="3216299690" sldId="273"/>
            <ac:spMk id="88" creationId="{5B0058FD-A51C-4A24-AACC-B7CE5015EBDC}"/>
          </ac:spMkLst>
        </pc:spChg>
        <pc:spChg chg="add mod">
          <ac:chgData name="Lihi Kaspi" userId="083154c98ef58ea1" providerId="LiveId" clId="{35CEE507-9D23-4975-B74E-28701B02E97A}" dt="2020-11-23T14:06:51.327" v="3852" actId="1076"/>
          <ac:spMkLst>
            <pc:docMk/>
            <pc:sldMk cId="3216299690" sldId="273"/>
            <ac:spMk id="89" creationId="{1E822FFD-E21F-49C5-AFEB-84B751A771F3}"/>
          </ac:spMkLst>
        </pc:spChg>
        <pc:grpChg chg="add mod">
          <ac:chgData name="Lihi Kaspi" userId="083154c98ef58ea1" providerId="LiveId" clId="{35CEE507-9D23-4975-B74E-28701B02E97A}" dt="2020-11-23T13:12:28.311" v="3711" actId="164"/>
          <ac:grpSpMkLst>
            <pc:docMk/>
            <pc:sldMk cId="3216299690" sldId="273"/>
            <ac:grpSpMk id="28" creationId="{274F577B-943F-4FDE-AD2E-9EC8B84C553D}"/>
          </ac:grpSpMkLst>
        </pc:grpChg>
        <pc:grpChg chg="add mod">
          <ac:chgData name="Lihi Kaspi" userId="083154c98ef58ea1" providerId="LiveId" clId="{35CEE507-9D23-4975-B74E-28701B02E97A}" dt="2020-11-23T13:13:41.680" v="3729" actId="1076"/>
          <ac:grpSpMkLst>
            <pc:docMk/>
            <pc:sldMk cId="3216299690" sldId="273"/>
            <ac:grpSpMk id="29" creationId="{4B8564B5-A35C-4FAE-BB2B-205E5CE43EB6}"/>
          </ac:grpSpMkLst>
        </pc:grpChg>
        <pc:grpChg chg="add mod">
          <ac:chgData name="Lihi Kaspi" userId="083154c98ef58ea1" providerId="LiveId" clId="{35CEE507-9D23-4975-B74E-28701B02E97A}" dt="2020-11-23T13:13:35.216" v="3728" actId="1076"/>
          <ac:grpSpMkLst>
            <pc:docMk/>
            <pc:sldMk cId="3216299690" sldId="273"/>
            <ac:grpSpMk id="32" creationId="{EFEB992F-FE4B-4D2B-B71A-5B7F69E9E754}"/>
          </ac:grpSpMkLst>
        </pc:grpChg>
        <pc:grpChg chg="add mod">
          <ac:chgData name="Lihi Kaspi" userId="083154c98ef58ea1" providerId="LiveId" clId="{35CEE507-9D23-4975-B74E-28701B02E97A}" dt="2020-11-23T14:02:09.784" v="3775" actId="1076"/>
          <ac:grpSpMkLst>
            <pc:docMk/>
            <pc:sldMk cId="3216299690" sldId="273"/>
            <ac:grpSpMk id="35" creationId="{BB27A75E-58CA-4244-803D-4D65DA2B08E4}"/>
          </ac:grpSpMkLst>
        </pc:grpChg>
        <pc:grpChg chg="add mod">
          <ac:chgData name="Lihi Kaspi" userId="083154c98ef58ea1" providerId="LiveId" clId="{35CEE507-9D23-4975-B74E-28701B02E97A}" dt="2020-11-23T13:13:22.304" v="3726" actId="1076"/>
          <ac:grpSpMkLst>
            <pc:docMk/>
            <pc:sldMk cId="3216299690" sldId="273"/>
            <ac:grpSpMk id="38" creationId="{B6E9148D-689D-4D81-A24B-DD4D1887FA73}"/>
          </ac:grpSpMkLst>
        </pc:grpChg>
        <pc:grpChg chg="add mod">
          <ac:chgData name="Lihi Kaspi" userId="083154c98ef58ea1" providerId="LiveId" clId="{35CEE507-9D23-4975-B74E-28701B02E97A}" dt="2020-11-23T13:13:00.731" v="3725" actId="1076"/>
          <ac:grpSpMkLst>
            <pc:docMk/>
            <pc:sldMk cId="3216299690" sldId="273"/>
            <ac:grpSpMk id="41" creationId="{A3B07C3A-7E1A-490C-B418-5349B6B12F77}"/>
          </ac:grpSpMkLst>
        </pc:grpChg>
        <pc:grpChg chg="add mod">
          <ac:chgData name="Lihi Kaspi" userId="083154c98ef58ea1" providerId="LiveId" clId="{35CEE507-9D23-4975-B74E-28701B02E97A}" dt="2020-11-23T13:12:43.256" v="3720" actId="1076"/>
          <ac:grpSpMkLst>
            <pc:docMk/>
            <pc:sldMk cId="3216299690" sldId="273"/>
            <ac:grpSpMk id="44" creationId="{1E35BF6A-8FC9-4389-B08D-1A5126C43F69}"/>
          </ac:grpSpMkLst>
        </pc:grpChg>
        <pc:grpChg chg="add mod">
          <ac:chgData name="Lihi Kaspi" userId="083154c98ef58ea1" providerId="LiveId" clId="{35CEE507-9D23-4975-B74E-28701B02E97A}" dt="2020-11-23T13:12:59.064" v="3723" actId="1076"/>
          <ac:grpSpMkLst>
            <pc:docMk/>
            <pc:sldMk cId="3216299690" sldId="273"/>
            <ac:grpSpMk id="47" creationId="{9CC284DD-90EA-4247-B69D-F361D18AD623}"/>
          </ac:grpSpMkLst>
        </pc:grpChg>
      </pc:sldChg>
      <pc:sldChg chg="addSp delSp modSp add">
        <pc:chgData name="Lihi Kaspi" userId="083154c98ef58ea1" providerId="LiveId" clId="{35CEE507-9D23-4975-B74E-28701B02E97A}" dt="2020-11-23T14:17:51.823" v="4729" actId="27636"/>
        <pc:sldMkLst>
          <pc:docMk/>
          <pc:sldMk cId="1552988294" sldId="274"/>
        </pc:sldMkLst>
        <pc:spChg chg="mod">
          <ac:chgData name="Lihi Kaspi" userId="083154c98ef58ea1" providerId="LiveId" clId="{35CEE507-9D23-4975-B74E-28701B02E97A}" dt="2020-11-23T14:09:12.398" v="3870" actId="120"/>
          <ac:spMkLst>
            <pc:docMk/>
            <pc:sldMk cId="1552988294" sldId="274"/>
            <ac:spMk id="3" creationId="{44D8032C-5EBE-4D10-A5D3-3CABB3DDBF20}"/>
          </ac:spMkLst>
        </pc:spChg>
        <pc:spChg chg="add mod">
          <ac:chgData name="Lihi Kaspi" userId="083154c98ef58ea1" providerId="LiveId" clId="{35CEE507-9D23-4975-B74E-28701B02E97A}" dt="2020-11-23T14:08:55.706" v="3869" actId="20577"/>
          <ac:spMkLst>
            <pc:docMk/>
            <pc:sldMk cId="1552988294" sldId="274"/>
            <ac:spMk id="4" creationId="{3D746787-573A-4B1A-9496-AB122D556FC5}"/>
          </ac:spMkLst>
        </pc:spChg>
        <pc:spChg chg="add mod">
          <ac:chgData name="Lihi Kaspi" userId="083154c98ef58ea1" providerId="LiveId" clId="{35CEE507-9D23-4975-B74E-28701B02E97A}" dt="2020-11-23T14:17:51.823" v="4729" actId="27636"/>
          <ac:spMkLst>
            <pc:docMk/>
            <pc:sldMk cId="1552988294" sldId="274"/>
            <ac:spMk id="5" creationId="{582D644E-FC8B-4FC8-96C1-74A659A78049}"/>
          </ac:spMkLst>
        </pc:spChg>
        <pc:spChg chg="add del mod">
          <ac:chgData name="Lihi Kaspi" userId="083154c98ef58ea1" providerId="LiveId" clId="{35CEE507-9D23-4975-B74E-28701B02E97A}" dt="2020-11-23T14:14:24.003" v="4482" actId="11529"/>
          <ac:spMkLst>
            <pc:docMk/>
            <pc:sldMk cId="1552988294" sldId="274"/>
            <ac:spMk id="6" creationId="{2395769A-F2EC-4856-9467-EE3C8444D9C7}"/>
          </ac:spMkLst>
        </pc:spChg>
        <pc:spChg chg="add mod">
          <ac:chgData name="Lihi Kaspi" userId="083154c98ef58ea1" providerId="LiveId" clId="{35CEE507-9D23-4975-B74E-28701B02E97A}" dt="2020-11-23T14:15:33.532" v="4520" actId="1076"/>
          <ac:spMkLst>
            <pc:docMk/>
            <pc:sldMk cId="1552988294" sldId="274"/>
            <ac:spMk id="7" creationId="{17D197F1-25C8-46E3-A589-456415FCDAC8}"/>
          </ac:spMkLst>
        </pc:spChg>
      </pc:sldChg>
      <pc:sldChg chg="addSp delSp modSp add">
        <pc:chgData name="Lihi Kaspi" userId="083154c98ef58ea1" providerId="LiveId" clId="{35CEE507-9D23-4975-B74E-28701B02E97A}" dt="2020-11-23T14:36:07.996" v="5138" actId="1076"/>
        <pc:sldMkLst>
          <pc:docMk/>
          <pc:sldMk cId="235306221" sldId="275"/>
        </pc:sldMkLst>
        <pc:spChg chg="mod">
          <ac:chgData name="Lihi Kaspi" userId="083154c98ef58ea1" providerId="LiveId" clId="{35CEE507-9D23-4975-B74E-28701B02E97A}" dt="2020-11-23T14:18:24.765" v="4747" actId="20577"/>
          <ac:spMkLst>
            <pc:docMk/>
            <pc:sldMk cId="235306221" sldId="275"/>
            <ac:spMk id="2" creationId="{446CE693-799C-465D-8342-885E7C06DFF3}"/>
          </ac:spMkLst>
        </pc:spChg>
        <pc:spChg chg="mod">
          <ac:chgData name="Lihi Kaspi" userId="083154c98ef58ea1" providerId="LiveId" clId="{35CEE507-9D23-4975-B74E-28701B02E97A}" dt="2020-11-23T14:30:37.786" v="5064" actId="404"/>
          <ac:spMkLst>
            <pc:docMk/>
            <pc:sldMk cId="235306221" sldId="275"/>
            <ac:spMk id="3" creationId="{6872625F-8CA7-4C1D-8B8A-8E40A622C27D}"/>
          </ac:spMkLst>
        </pc:spChg>
        <pc:spChg chg="mod">
          <ac:chgData name="Lihi Kaspi" userId="083154c98ef58ea1" providerId="LiveId" clId="{35CEE507-9D23-4975-B74E-28701B02E97A}" dt="2020-11-23T14:32:41.756" v="5089" actId="120"/>
          <ac:spMkLst>
            <pc:docMk/>
            <pc:sldMk cId="235306221" sldId="275"/>
            <ac:spMk id="5" creationId="{6FA88BF4-D427-4B9B-BC26-56CE21F4DFAF}"/>
          </ac:spMkLst>
        </pc:spChg>
        <pc:spChg chg="add del mod">
          <ac:chgData name="Lihi Kaspi" userId="083154c98ef58ea1" providerId="LiveId" clId="{35CEE507-9D23-4975-B74E-28701B02E97A}" dt="2020-11-23T14:22:54.317" v="4982" actId="478"/>
          <ac:spMkLst>
            <pc:docMk/>
            <pc:sldMk cId="235306221" sldId="275"/>
            <ac:spMk id="6" creationId="{F62DD041-2C2D-44CE-AB8C-216CE952B168}"/>
          </ac:spMkLst>
        </pc:spChg>
        <pc:spChg chg="add del mod">
          <ac:chgData name="Lihi Kaspi" userId="083154c98ef58ea1" providerId="LiveId" clId="{35CEE507-9D23-4975-B74E-28701B02E97A}" dt="2020-11-23T14:23:27.375" v="4984" actId="11529"/>
          <ac:spMkLst>
            <pc:docMk/>
            <pc:sldMk cId="235306221" sldId="275"/>
            <ac:spMk id="7" creationId="{A3684A85-3F08-46BB-BD73-119640C4AE1A}"/>
          </ac:spMkLst>
        </pc:spChg>
        <pc:spChg chg="add del mod">
          <ac:chgData name="Lihi Kaspi" userId="083154c98ef58ea1" providerId="LiveId" clId="{35CEE507-9D23-4975-B74E-28701B02E97A}" dt="2020-11-23T14:24:54.569" v="4987" actId="478"/>
          <ac:spMkLst>
            <pc:docMk/>
            <pc:sldMk cId="235306221" sldId="275"/>
            <ac:spMk id="8" creationId="{3C795DD7-A2E1-433C-868A-9D3DA4F554B9}"/>
          </ac:spMkLst>
        </pc:spChg>
        <pc:spChg chg="add del mod">
          <ac:chgData name="Lihi Kaspi" userId="083154c98ef58ea1" providerId="LiveId" clId="{35CEE507-9D23-4975-B74E-28701B02E97A}" dt="2020-11-23T14:25:14.410" v="4989" actId="478"/>
          <ac:spMkLst>
            <pc:docMk/>
            <pc:sldMk cId="235306221" sldId="275"/>
            <ac:spMk id="9" creationId="{3A65C904-120B-4DC3-90BB-9E8465A0EE35}"/>
          </ac:spMkLst>
        </pc:spChg>
        <pc:spChg chg="add del mod">
          <ac:chgData name="Lihi Kaspi" userId="083154c98ef58ea1" providerId="LiveId" clId="{35CEE507-9D23-4975-B74E-28701B02E97A}" dt="2020-11-23T14:25:28.260" v="4991" actId="478"/>
          <ac:spMkLst>
            <pc:docMk/>
            <pc:sldMk cId="235306221" sldId="275"/>
            <ac:spMk id="10" creationId="{F228980F-0AEE-48C7-A779-39F2188C4AA3}"/>
          </ac:spMkLst>
        </pc:spChg>
        <pc:spChg chg="add del mod">
          <ac:chgData name="Lihi Kaspi" userId="083154c98ef58ea1" providerId="LiveId" clId="{35CEE507-9D23-4975-B74E-28701B02E97A}" dt="2020-11-23T14:25:50.205" v="4995" actId="478"/>
          <ac:spMkLst>
            <pc:docMk/>
            <pc:sldMk cId="235306221" sldId="275"/>
            <ac:spMk id="13" creationId="{EEF4D7DE-92D6-4CF2-A121-BAB4B1C1B29E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14" creationId="{70DB4F82-6F01-49EE-A43D-E08113495624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15" creationId="{1683A6FA-8F1F-44EC-8661-9CCBB5896B55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16" creationId="{D60D642B-9D98-482B-8F00-6B44D0C8569C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17" creationId="{F0FEF855-23D9-4EB4-AB4C-027DB20FFE87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18" creationId="{17A67A31-E759-4709-972E-E51F182B2915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19" creationId="{52AE2B4A-5C79-48A6-8A0E-C84E11AF2789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20" creationId="{4E1FE700-B414-46F9-8EF2-193A0D44780D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21" creationId="{311CBCFC-6A84-41B8-8A0F-CA743E7FE748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22" creationId="{1E0DF4CA-7586-4951-A720-148C8B3E0220}"/>
          </ac:spMkLst>
        </pc:spChg>
        <pc:spChg chg="add mod">
          <ac:chgData name="Lihi Kaspi" userId="083154c98ef58ea1" providerId="LiveId" clId="{35CEE507-9D23-4975-B74E-28701B02E97A}" dt="2020-11-23T14:30:14.539" v="5049" actId="164"/>
          <ac:spMkLst>
            <pc:docMk/>
            <pc:sldMk cId="235306221" sldId="275"/>
            <ac:spMk id="23" creationId="{0B33EE62-A95C-4701-82DE-0AB38FED8414}"/>
          </ac:spMkLst>
        </pc:spChg>
        <pc:grpChg chg="add mod">
          <ac:chgData name="Lihi Kaspi" userId="083154c98ef58ea1" providerId="LiveId" clId="{35CEE507-9D23-4975-B74E-28701B02E97A}" dt="2020-11-23T14:35:16.079" v="5123" actId="1037"/>
          <ac:grpSpMkLst>
            <pc:docMk/>
            <pc:sldMk cId="235306221" sldId="275"/>
            <ac:grpSpMk id="24" creationId="{431F9A2B-E04A-414E-AF0E-BDDA47782008}"/>
          </ac:grpSpMkLst>
        </pc:grpChg>
        <pc:grpChg chg="add del mod">
          <ac:chgData name="Lihi Kaspi" userId="083154c98ef58ea1" providerId="LiveId" clId="{35CEE507-9D23-4975-B74E-28701B02E97A}" dt="2020-11-23T14:31:43.716" v="5079" actId="478"/>
          <ac:grpSpMkLst>
            <pc:docMk/>
            <pc:sldMk cId="235306221" sldId="275"/>
            <ac:grpSpMk id="25" creationId="{C4A587EC-1BBF-4E73-920D-6F904189A677}"/>
          </ac:grpSpMkLst>
        </pc:grpChg>
        <pc:grpChg chg="add mod">
          <ac:chgData name="Lihi Kaspi" userId="083154c98ef58ea1" providerId="LiveId" clId="{35CEE507-9D23-4975-B74E-28701B02E97A}" dt="2020-11-23T14:36:05.674" v="5137" actId="1076"/>
          <ac:grpSpMkLst>
            <pc:docMk/>
            <pc:sldMk cId="235306221" sldId="275"/>
            <ac:grpSpMk id="36" creationId="{C0EB27FD-427B-44E1-9C2C-60232C43E91E}"/>
          </ac:grpSpMkLst>
        </pc:grpChg>
        <pc:grpChg chg="add mod">
          <ac:chgData name="Lihi Kaspi" userId="083154c98ef58ea1" providerId="LiveId" clId="{35CEE507-9D23-4975-B74E-28701B02E97A}" dt="2020-11-23T14:35:40.272" v="5130" actId="1076"/>
          <ac:grpSpMkLst>
            <pc:docMk/>
            <pc:sldMk cId="235306221" sldId="275"/>
            <ac:grpSpMk id="47" creationId="{59DBC92F-6FEF-4D1D-B4BB-4F712C93098B}"/>
          </ac:grpSpMkLst>
        </pc:grpChg>
        <pc:grpChg chg="add mod">
          <ac:chgData name="Lihi Kaspi" userId="083154c98ef58ea1" providerId="LiveId" clId="{35CEE507-9D23-4975-B74E-28701B02E97A}" dt="2020-11-23T14:35:32.296" v="5127" actId="1076"/>
          <ac:grpSpMkLst>
            <pc:docMk/>
            <pc:sldMk cId="235306221" sldId="275"/>
            <ac:grpSpMk id="58" creationId="{E0FE9857-9F4E-4683-9313-171227721AC9}"/>
          </ac:grpSpMkLst>
        </pc:grpChg>
        <pc:grpChg chg="add mod">
          <ac:chgData name="Lihi Kaspi" userId="083154c98ef58ea1" providerId="LiveId" clId="{35CEE507-9D23-4975-B74E-28701B02E97A}" dt="2020-11-23T14:35:34.186" v="5128" actId="1076"/>
          <ac:grpSpMkLst>
            <pc:docMk/>
            <pc:sldMk cId="235306221" sldId="275"/>
            <ac:grpSpMk id="69" creationId="{7151F8CB-B7D0-4DFC-BB31-303FB3B33F11}"/>
          </ac:grpSpMkLst>
        </pc:grpChg>
        <pc:grpChg chg="add mod">
          <ac:chgData name="Lihi Kaspi" userId="083154c98ef58ea1" providerId="LiveId" clId="{35CEE507-9D23-4975-B74E-28701B02E97A}" dt="2020-11-23T14:35:38.616" v="5129" actId="1076"/>
          <ac:grpSpMkLst>
            <pc:docMk/>
            <pc:sldMk cId="235306221" sldId="275"/>
            <ac:grpSpMk id="80" creationId="{1BA9A9F6-744C-4532-A8E4-930F6FD2D7C7}"/>
          </ac:grpSpMkLst>
        </pc:grpChg>
        <pc:grpChg chg="add mod">
          <ac:chgData name="Lihi Kaspi" userId="083154c98ef58ea1" providerId="LiveId" clId="{35CEE507-9D23-4975-B74E-28701B02E97A}" dt="2020-11-23T14:35:43.015" v="5131" actId="1076"/>
          <ac:grpSpMkLst>
            <pc:docMk/>
            <pc:sldMk cId="235306221" sldId="275"/>
            <ac:grpSpMk id="91" creationId="{CB502485-7BB8-42B8-A040-65E3B6BD7A9D}"/>
          </ac:grpSpMkLst>
        </pc:grpChg>
        <pc:grpChg chg="add mod">
          <ac:chgData name="Lihi Kaspi" userId="083154c98ef58ea1" providerId="LiveId" clId="{35CEE507-9D23-4975-B74E-28701B02E97A}" dt="2020-11-23T14:35:45.497" v="5132" actId="1076"/>
          <ac:grpSpMkLst>
            <pc:docMk/>
            <pc:sldMk cId="235306221" sldId="275"/>
            <ac:grpSpMk id="102" creationId="{008BE95C-AFAC-4575-AC13-D8B7AA8A1776}"/>
          </ac:grpSpMkLst>
        </pc:grpChg>
        <pc:grpChg chg="add mod">
          <ac:chgData name="Lihi Kaspi" userId="083154c98ef58ea1" providerId="LiveId" clId="{35CEE507-9D23-4975-B74E-28701B02E97A}" dt="2020-11-23T14:36:07.996" v="5138" actId="1076"/>
          <ac:grpSpMkLst>
            <pc:docMk/>
            <pc:sldMk cId="235306221" sldId="275"/>
            <ac:grpSpMk id="113" creationId="{5D941A8A-225A-4DD0-86D0-A665C0BB2F27}"/>
          </ac:grpSpMkLst>
        </pc:grpChg>
        <pc:grpChg chg="add mod">
          <ac:chgData name="Lihi Kaspi" userId="083154c98ef58ea1" providerId="LiveId" clId="{35CEE507-9D23-4975-B74E-28701B02E97A}" dt="2020-11-23T14:36:03.420" v="5136" actId="1076"/>
          <ac:grpSpMkLst>
            <pc:docMk/>
            <pc:sldMk cId="235306221" sldId="275"/>
            <ac:grpSpMk id="124" creationId="{52AD4C47-E74E-4A1A-BF13-37D5B9298194}"/>
          </ac:grpSpMkLst>
        </pc:grpChg>
        <pc:cxnChg chg="add del mod">
          <ac:chgData name="Lihi Kaspi" userId="083154c98ef58ea1" providerId="LiveId" clId="{35CEE507-9D23-4975-B74E-28701B02E97A}" dt="2020-11-23T14:25:38.546" v="4993" actId="478"/>
          <ac:cxnSpMkLst>
            <pc:docMk/>
            <pc:sldMk cId="235306221" sldId="275"/>
            <ac:cxnSpMk id="12" creationId="{5B2B030E-989A-4893-86E2-A7EFE76564F2}"/>
          </ac:cxnSpMkLst>
        </pc:cxnChg>
      </pc:sldChg>
      <pc:sldChg chg="delSp modSp add">
        <pc:chgData name="Lihi Kaspi" userId="083154c98ef58ea1" providerId="LiveId" clId="{35CEE507-9D23-4975-B74E-28701B02E97A}" dt="2020-11-23T14:36:51.130" v="5166"/>
        <pc:sldMkLst>
          <pc:docMk/>
          <pc:sldMk cId="3244069339" sldId="276"/>
        </pc:sldMkLst>
        <pc:spChg chg="mod">
          <ac:chgData name="Lihi Kaspi" userId="083154c98ef58ea1" providerId="LiveId" clId="{35CEE507-9D23-4975-B74E-28701B02E97A}" dt="2020-11-23T14:36:44.583" v="5165" actId="20577"/>
          <ac:spMkLst>
            <pc:docMk/>
            <pc:sldMk cId="3244069339" sldId="276"/>
            <ac:spMk id="2" creationId="{DCBF4CBE-1C31-4142-B54D-4825B0C22036}"/>
          </ac:spMkLst>
        </pc:spChg>
        <pc:spChg chg="del">
          <ac:chgData name="Lihi Kaspi" userId="083154c98ef58ea1" providerId="LiveId" clId="{35CEE507-9D23-4975-B74E-28701B02E97A}" dt="2020-11-23T14:36:51.130" v="5166"/>
          <ac:spMkLst>
            <pc:docMk/>
            <pc:sldMk cId="3244069339" sldId="276"/>
            <ac:spMk id="3" creationId="{7D317385-430D-4A3B-AB4B-348404E6C873}"/>
          </ac:spMkLst>
        </pc:spChg>
        <pc:spChg chg="mod">
          <ac:chgData name="Lihi Kaspi" userId="083154c98ef58ea1" providerId="LiveId" clId="{35CEE507-9D23-4975-B74E-28701B02E97A}" dt="2020-11-23T14:36:33.416" v="5140" actId="120"/>
          <ac:spMkLst>
            <pc:docMk/>
            <pc:sldMk cId="3244069339" sldId="276"/>
            <ac:spMk id="5" creationId="{C6E93622-0169-48BC-B7B5-C8108F7FA61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fld id="{7C627690-54C0-4CEB-BA20-B1EEB4C822D3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en-US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fld id="{42E8E42B-A55A-4926-83CD-A2CA714A7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133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0B90668D-2678-4B0E-8547-1D418F9EDF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xmlns="" id="{557DCA50-910E-4FC5-A30B-597A5FBBDF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  <a:endParaRPr lang="en-US"/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2276496E-24BC-470B-9118-7176A443A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5DD10-73D7-45EA-8193-B9D7BF67832D}" type="datetime1">
              <a:rPr lang="en-US" smtClean="0"/>
              <a:t>11/23/2020</a:t>
            </a:fld>
            <a:endParaRPr lang="en-US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A023B2C3-905E-470C-B0F7-62525A1B1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A18BC89C-EA45-48BE-8A0E-60F3C1A37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485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21032F92-916E-413E-ACA3-21C194CF3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xmlns="" id="{48A92952-5505-44EB-9507-F8606A417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0B6739AE-6A7D-4932-B7AA-4EC3E7E6B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C8B9-ABE7-417C-A061-FFEE56E2758B}" type="datetime1">
              <a:rPr lang="en-US" smtClean="0"/>
              <a:t>11/23/2020</a:t>
            </a:fld>
            <a:endParaRPr lang="en-US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236CD624-F2E6-4B1A-9799-7B80F84D5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E0419317-518B-45AF-9F9A-E97F1F363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80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xmlns="" id="{63E60660-45BC-4112-A364-220AE6CAAF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xmlns="" id="{DE5AA5FC-A1B4-435C-A5A5-6CC9D122B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6C94BF21-AE1F-4DB8-8995-7FC0FCA0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98C7-AB76-47BF-B236-F78EF6A0386B}" type="datetime1">
              <a:rPr lang="en-US" smtClean="0"/>
              <a:t>11/23/2020</a:t>
            </a:fld>
            <a:endParaRPr lang="en-US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35E4C7A4-B0D7-4452-8072-C6240506D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1E7DCC63-2DDF-4FB9-A75A-397673270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56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187F2439-A363-47AE-B9EB-2F1F7F137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36D02C5A-2333-4ABB-82F5-A6CF11FB0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A47EBB45-6502-45F0-8B77-1D1437B8F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B4B93-23E7-41CD-9139-533106C11FB5}" type="datetime1">
              <a:rPr lang="en-US" smtClean="0"/>
              <a:t>11/23/2020</a:t>
            </a:fld>
            <a:endParaRPr lang="en-US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0B05CC53-E886-4E22-B0E4-35DC84CEB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DEC33247-90CF-4EF2-B800-ADBBD330D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551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6FF32DB1-78B3-4B1E-B692-E08F029C9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xmlns="" id="{D744EA0D-14BE-4B1A-BE9A-1045A3989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3DAE5EAE-3095-4C0B-ACC5-F91DBF382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5F26-679A-41B9-B64D-69F29E10A0A2}" type="datetime1">
              <a:rPr lang="en-US" smtClean="0"/>
              <a:t>11/23/2020</a:t>
            </a:fld>
            <a:endParaRPr lang="en-US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93A1DBB6-8994-436F-9F3D-F2FC88B5E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9DF74A3B-AFD5-42C9-B0A6-B6BD6101A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075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8E1CEA93-4336-4FCD-8662-8B5BD357A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BE372462-0596-471E-8D88-287A482FCD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xmlns="" id="{D7FBDA3D-2514-42AE-A8C5-4D0C17B7F2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xmlns="" id="{368783AB-7200-4E59-985F-BD641CD00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0B14-BE80-45FD-B7CA-0871CFFE4DF0}" type="datetime1">
              <a:rPr lang="en-US" smtClean="0"/>
              <a:t>11/23/2020</a:t>
            </a:fld>
            <a:endParaRPr lang="en-US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xmlns="" id="{3872247F-627F-49DE-9AA2-EA3B6AD78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xmlns="" id="{B75275F7-2005-4A28-83A4-B4978EC8F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374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D1CAFFD9-9B71-474C-BBFA-978238AEE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xmlns="" id="{FA06DE1E-EA2D-4F73-8E2C-DFEDF28AB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xmlns="" id="{C1429DDD-62B7-493D-818F-AAD841FCFE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xmlns="" id="{0F54C971-3B96-45F0-A2AB-8DE258A600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xmlns="" id="{E9FDB630-716E-48B3-9802-B21C4DFA0B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xmlns="" id="{84B409BE-C117-4230-8787-F9E4697F1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C9C2-2FB3-4492-A1FD-A7827D7866A7}" type="datetime1">
              <a:rPr lang="en-US" smtClean="0"/>
              <a:t>11/23/2020</a:t>
            </a:fld>
            <a:endParaRPr lang="en-US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xmlns="" id="{C4D87C62-7F69-402D-B98F-E0FF1492C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xmlns="" id="{0A1EFCF2-446C-40CC-B1DC-A96CC3015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35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1CA58200-E22E-4F67-966E-FA33F0D50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xmlns="" id="{103FE1E0-FC77-4E0F-837C-260153156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2A3C2-7B20-46E8-9473-1B6EAAEBCD38}" type="datetime1">
              <a:rPr lang="en-US" smtClean="0"/>
              <a:t>11/23/2020</a:t>
            </a:fld>
            <a:endParaRPr lang="en-US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B82689D7-3AA4-405F-B8A6-660542233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xmlns="" id="{3F9AF84C-F2DE-4227-AABA-D26D90CA4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07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xmlns="" id="{D4D84E0B-03CF-4330-9615-FFE543CBC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F10C-A645-4007-838C-BCF18D50110A}" type="datetime1">
              <a:rPr lang="en-US" smtClean="0"/>
              <a:t>11/23/2020</a:t>
            </a:fld>
            <a:endParaRPr lang="en-US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xmlns="" id="{F79454EB-D060-44C3-8DB8-3091228DB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484FAA1B-31C2-4D31-864E-B1C72EF1C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3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D266037A-C50A-4D45-B7A6-BA38BA534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389FEC71-0FE5-48E0-A25D-892AA6743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xmlns="" id="{504454CA-7B22-419D-97F1-C61873CBB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xmlns="" id="{E65DFC65-C07F-4C5C-8BAC-CEE992121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682F-F305-48D4-895A-D9ECA4FF1025}" type="datetime1">
              <a:rPr lang="en-US" smtClean="0"/>
              <a:t>11/23/2020</a:t>
            </a:fld>
            <a:endParaRPr lang="en-US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xmlns="" id="{02F7739C-1902-44DD-8D3C-26BF2EB36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xmlns="" id="{70BE2CCE-528A-477F-B04C-22F07E607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178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15634801-4269-441E-A3D5-887767BDF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xmlns="" id="{1CC60BB2-B5C0-4931-A937-0959A6AEEF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xmlns="" id="{FC65CB7C-FC37-428D-AC56-9948AB30D6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xmlns="" id="{A1813F6B-36AD-439B-AF64-423B120B1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3DAA-9500-4518-80F4-1936B858AC48}" type="datetime1">
              <a:rPr lang="en-US" smtClean="0"/>
              <a:t>11/23/2020</a:t>
            </a:fld>
            <a:endParaRPr lang="en-US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xmlns="" id="{02A1F1B2-B336-4837-9BD2-F64D4D43E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xmlns="" id="{F55DD3B0-A674-4D79-8A17-E797C69F9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965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xmlns="" id="{22311F1F-7B4A-41F1-B892-7A230E357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xmlns="" id="{E7B4B9BF-E525-4BFA-8C5D-3ADAD3B5D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85B7775A-FA82-494C-9F56-CAF85FFB7E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B9611-A492-4A0B-9EE3-308C5A0D0577}" type="datetime1">
              <a:rPr lang="en-US" smtClean="0"/>
              <a:t>11/23/2020</a:t>
            </a:fld>
            <a:endParaRPr lang="en-US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859FAF93-FF65-4F3E-BD51-1EA9DA130D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6E78AA07-F0FE-4AD6-BFBB-075D658E73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B34F0-D845-4BE8-8DF1-0EABD1937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674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946F8D00-A790-4562-B219-29B9F72B9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3201"/>
            <a:ext cx="9144000" cy="1439862"/>
          </a:xfrm>
        </p:spPr>
        <p:txBody>
          <a:bodyPr>
            <a:normAutofit/>
          </a:bodyPr>
          <a:lstStyle/>
          <a:p>
            <a:r>
              <a:rPr lang="he-IL" sz="9600" dirty="0"/>
              <a:t>תובנה מתמטית</a:t>
            </a:r>
            <a:endParaRPr lang="en-US" sz="9600" dirty="0"/>
          </a:p>
        </p:txBody>
      </p:sp>
      <p:sp>
        <p:nvSpPr>
          <p:cNvPr id="5" name="כותרת 1">
            <a:extLst>
              <a:ext uri="{FF2B5EF4-FFF2-40B4-BE49-F238E27FC236}">
                <a16:creationId xmlns:a16="http://schemas.microsoft.com/office/drawing/2014/main" xmlns="" id="{E28A1549-3DDC-4162-9FAD-C2DFDE13B0F2}"/>
              </a:ext>
            </a:extLst>
          </p:cNvPr>
          <p:cNvSpPr txBox="1">
            <a:spLocks/>
          </p:cNvSpPr>
          <p:nvPr/>
        </p:nvSpPr>
        <p:spPr>
          <a:xfrm>
            <a:off x="1524000" y="2913063"/>
            <a:ext cx="9144000" cy="1344612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dirty="0"/>
              <a:t>number sense</a:t>
            </a:r>
          </a:p>
        </p:txBody>
      </p:sp>
      <p:sp>
        <p:nvSpPr>
          <p:cNvPr id="3" name="מציין מיקום של מספר שקופית 2">
            <a:extLst>
              <a:ext uri="{FF2B5EF4-FFF2-40B4-BE49-F238E27FC236}">
                <a16:creationId xmlns:a16="http://schemas.microsoft.com/office/drawing/2014/main" xmlns="" id="{595534DD-37A6-4C13-B7B3-63642B821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z="1600" smtClean="0"/>
              <a:pPr algn="l"/>
              <a:t>1</a:t>
            </a:fld>
            <a:endParaRPr lang="en-US" sz="1600" dirty="0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0CDE211C-CE78-49A2-8AFF-2F24F8482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2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C98B66C6-4EBE-4EC4-A990-FF951F043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מיומנויות: </a:t>
            </a:r>
            <a:r>
              <a:rPr lang="he-IL" b="1" dirty="0">
                <a:cs typeface="+mn-cs"/>
              </a:rPr>
              <a:t>אומדן</a:t>
            </a:r>
            <a:endParaRPr lang="en-US" b="1" dirty="0">
              <a:cs typeface="+mn-cs"/>
            </a:endParaRPr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xmlns="" id="{62CD8ED5-55D9-4D1F-B028-DB4AC9E00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21A81DE3-339A-42A1-93E1-01EFD8113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10</a:t>
            </a:fld>
            <a:endParaRPr lang="en-US" dirty="0"/>
          </a:p>
        </p:txBody>
      </p:sp>
      <p:sp>
        <p:nvSpPr>
          <p:cNvPr id="5" name="תיבת טקסט 4">
            <a:extLst>
              <a:ext uri="{FF2B5EF4-FFF2-40B4-BE49-F238E27FC236}">
                <a16:creationId xmlns:a16="http://schemas.microsoft.com/office/drawing/2014/main" xmlns="" id="{B16A08E5-2D4F-43D5-B0D3-3B609F4F53F2}"/>
              </a:ext>
            </a:extLst>
          </p:cNvPr>
          <p:cNvSpPr txBox="1"/>
          <p:nvPr/>
        </p:nvSpPr>
        <p:spPr>
          <a:xfrm>
            <a:off x="4348162" y="1819603"/>
            <a:ext cx="3495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e-IL" sz="2800" u="sng" dirty="0"/>
              <a:t>מה </a:t>
            </a:r>
            <a:r>
              <a:rPr lang="he-IL" sz="2800" u="sng" dirty="0" err="1"/>
              <a:t>אומדים</a:t>
            </a:r>
            <a:r>
              <a:rPr lang="he-IL" sz="2800" u="sng" dirty="0"/>
              <a:t>?</a:t>
            </a:r>
            <a:endParaRPr lang="en-US" sz="2800" u="sng" dirty="0"/>
          </a:p>
        </p:txBody>
      </p:sp>
      <p:sp>
        <p:nvSpPr>
          <p:cNvPr id="6" name="תיבת טקסט 5">
            <a:extLst>
              <a:ext uri="{FF2B5EF4-FFF2-40B4-BE49-F238E27FC236}">
                <a16:creationId xmlns:a16="http://schemas.microsoft.com/office/drawing/2014/main" xmlns="" id="{A39BA01C-6C0A-4E47-8DC1-57F643612C09}"/>
              </a:ext>
            </a:extLst>
          </p:cNvPr>
          <p:cNvSpPr txBox="1"/>
          <p:nvPr/>
        </p:nvSpPr>
        <p:spPr>
          <a:xfrm>
            <a:off x="8286750" y="2933700"/>
            <a:ext cx="3552825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u="sng" dirty="0"/>
              <a:t>סדר</a:t>
            </a:r>
            <a:r>
              <a:rPr lang="he-IL" sz="2000" u="sng" dirty="0"/>
              <a:t> </a:t>
            </a:r>
            <a:r>
              <a:rPr lang="he-IL" sz="2400" u="sng" dirty="0"/>
              <a:t>גודל של מספר:</a:t>
            </a:r>
          </a:p>
          <a:p>
            <a:pPr marL="342900" indent="-342900">
              <a:buAutoNum type="arabicPeriod"/>
            </a:pPr>
            <a:r>
              <a:rPr lang="he-IL" sz="2400" dirty="0"/>
              <a:t>יחידת גודל:</a:t>
            </a:r>
          </a:p>
          <a:p>
            <a:pPr lvl="1"/>
            <a:r>
              <a:rPr lang="he-IL" sz="2400" dirty="0"/>
              <a:t>כינוי במדידות (ס"מ...)</a:t>
            </a:r>
          </a:p>
          <a:p>
            <a:pPr lvl="1"/>
            <a:r>
              <a:rPr lang="he-IL" sz="2400" dirty="0"/>
              <a:t>כינוי במספרים (מיליון..)</a:t>
            </a:r>
          </a:p>
          <a:p>
            <a:pPr marL="342900" indent="-342900">
              <a:buAutoNum type="arabicPeriod"/>
            </a:pPr>
            <a:r>
              <a:rPr lang="he-IL" sz="2400" dirty="0"/>
              <a:t>סדר גודל</a:t>
            </a:r>
          </a:p>
        </p:txBody>
      </p:sp>
      <p:sp>
        <p:nvSpPr>
          <p:cNvPr id="7" name="תיבת טקסט 6">
            <a:extLst>
              <a:ext uri="{FF2B5EF4-FFF2-40B4-BE49-F238E27FC236}">
                <a16:creationId xmlns:a16="http://schemas.microsoft.com/office/drawing/2014/main" xmlns="" id="{2C7BD2FA-CABF-4143-8A58-EB21AB24DC71}"/>
              </a:ext>
            </a:extLst>
          </p:cNvPr>
          <p:cNvSpPr txBox="1"/>
          <p:nvPr/>
        </p:nvSpPr>
        <p:spPr>
          <a:xfrm>
            <a:off x="5400675" y="2933700"/>
            <a:ext cx="253365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u="sng" dirty="0"/>
              <a:t>תוצאת פעולה:</a:t>
            </a:r>
          </a:p>
          <a:p>
            <a:pPr algn="l" rtl="0"/>
            <a:r>
              <a:rPr lang="en-US" sz="2400" dirty="0"/>
              <a:t>2405 + 1913 ≈ ?</a:t>
            </a:r>
          </a:p>
          <a:p>
            <a:pPr algn="l" rtl="0"/>
            <a:r>
              <a:rPr lang="en-US" sz="2400" dirty="0"/>
              <a:t>1000 – 119 ≈ ?</a:t>
            </a:r>
          </a:p>
        </p:txBody>
      </p:sp>
      <p:sp>
        <p:nvSpPr>
          <p:cNvPr id="8" name="תיבת טקסט 7">
            <a:extLst>
              <a:ext uri="{FF2B5EF4-FFF2-40B4-BE49-F238E27FC236}">
                <a16:creationId xmlns:a16="http://schemas.microsoft.com/office/drawing/2014/main" xmlns="" id="{DD2936CC-D6E3-4599-9910-E7527AE76726}"/>
              </a:ext>
            </a:extLst>
          </p:cNvPr>
          <p:cNvSpPr txBox="1"/>
          <p:nvPr/>
        </p:nvSpPr>
        <p:spPr>
          <a:xfrm>
            <a:off x="895350" y="2933700"/>
            <a:ext cx="390525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u="sng" dirty="0"/>
              <a:t>מדידות:</a:t>
            </a:r>
          </a:p>
          <a:p>
            <a:r>
              <a:rPr lang="he-IL" sz="2400" dirty="0"/>
              <a:t>אורך, שטח, משקל, נפח, זמן, כסף, זוויות, מדידות אחרות...</a:t>
            </a:r>
            <a:endParaRPr lang="en-US" sz="2400" dirty="0"/>
          </a:p>
        </p:txBody>
      </p:sp>
      <p:cxnSp>
        <p:nvCxnSpPr>
          <p:cNvPr id="10" name="מחבר חץ ישר 9">
            <a:extLst>
              <a:ext uri="{FF2B5EF4-FFF2-40B4-BE49-F238E27FC236}">
                <a16:creationId xmlns:a16="http://schemas.microsoft.com/office/drawing/2014/main" xmlns="" id="{01A5AD75-FF44-454B-AE05-90BB0BB1CFE1}"/>
              </a:ext>
            </a:extLst>
          </p:cNvPr>
          <p:cNvCxnSpPr>
            <a:stCxn id="5" idx="2"/>
            <a:endCxn id="8" idx="0"/>
          </p:cNvCxnSpPr>
          <p:nvPr/>
        </p:nvCxnSpPr>
        <p:spPr>
          <a:xfrm flipH="1">
            <a:off x="2847975" y="2342823"/>
            <a:ext cx="3248025" cy="5908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מחבר חץ ישר 11">
            <a:extLst>
              <a:ext uri="{FF2B5EF4-FFF2-40B4-BE49-F238E27FC236}">
                <a16:creationId xmlns:a16="http://schemas.microsoft.com/office/drawing/2014/main" xmlns="" id="{928411A3-349A-45F6-AEE0-C1F2C6B7E405}"/>
              </a:ext>
            </a:extLst>
          </p:cNvPr>
          <p:cNvCxnSpPr>
            <a:stCxn id="5" idx="2"/>
            <a:endCxn id="7" idx="0"/>
          </p:cNvCxnSpPr>
          <p:nvPr/>
        </p:nvCxnSpPr>
        <p:spPr>
          <a:xfrm>
            <a:off x="6096000" y="2342823"/>
            <a:ext cx="571500" cy="5908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מחבר חץ ישר 13">
            <a:extLst>
              <a:ext uri="{FF2B5EF4-FFF2-40B4-BE49-F238E27FC236}">
                <a16:creationId xmlns:a16="http://schemas.microsoft.com/office/drawing/2014/main" xmlns="" id="{4EC20834-0C8C-48EB-9A40-E8374AB89F38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6096000" y="2342823"/>
            <a:ext cx="3967163" cy="5908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70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4">
            <a:extLst>
              <a:ext uri="{FF2B5EF4-FFF2-40B4-BE49-F238E27FC236}">
                <a16:creationId xmlns:a16="http://schemas.microsoft.com/office/drawing/2014/main" xmlns="" id="{9DFFAE78-2849-441D-A431-877A3DB28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מיומנויות של אומדן</a:t>
            </a:r>
            <a:endParaRPr lang="en-US" dirty="0">
              <a:cs typeface="+mn-cs"/>
            </a:endParaRP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xmlns="" id="{00EA9E3D-B8C8-4B4F-A367-FA9CE6415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487" y="2005011"/>
            <a:ext cx="10515600" cy="4487863"/>
          </a:xfrm>
        </p:spPr>
        <p:txBody>
          <a:bodyPr>
            <a:normAutofit lnSpcReduction="10000"/>
          </a:bodyPr>
          <a:lstStyle/>
          <a:p>
            <a:r>
              <a:rPr lang="he-IL" sz="2400" b="1" dirty="0"/>
              <a:t>סדר גודל "גס": </a:t>
            </a:r>
            <a:r>
              <a:rPr lang="he-IL" sz="2400" dirty="0"/>
              <a:t>המציאות מכתיבה את סדר הגודל.</a:t>
            </a:r>
          </a:p>
          <a:p>
            <a:r>
              <a:rPr lang="he-IL" sz="2400" b="1" dirty="0"/>
              <a:t>תיחום: </a:t>
            </a:r>
            <a:r>
              <a:rPr lang="he-IL" sz="2400" dirty="0"/>
              <a:t>בין לבין. לדוגמה: 380 &gt; 373 &gt; 370, 400 &gt; 373 &gt; 350</a:t>
            </a:r>
          </a:p>
          <a:p>
            <a:r>
              <a:rPr lang="he-IL" sz="2400" b="1" dirty="0"/>
              <a:t>קירוב: </a:t>
            </a:r>
            <a:r>
              <a:rPr lang="he-IL" sz="2400" dirty="0"/>
              <a:t>5 </a:t>
            </a:r>
            <a:r>
              <a:rPr lang="en-US" sz="2400" dirty="0"/>
              <a:t>X</a:t>
            </a:r>
            <a:r>
              <a:rPr lang="he-IL" sz="2400" dirty="0"/>
              <a:t> 373</a:t>
            </a:r>
          </a:p>
          <a:p>
            <a:r>
              <a:rPr lang="he-IL" sz="2400" b="1" dirty="0"/>
              <a:t>מדגם:</a:t>
            </a:r>
            <a:r>
              <a:rPr lang="he-IL" sz="2400" dirty="0"/>
              <a:t> בחירת מדגם אוכלוסין</a:t>
            </a:r>
          </a:p>
          <a:p>
            <a:endParaRPr lang="he-IL" sz="2400" dirty="0"/>
          </a:p>
          <a:p>
            <a:r>
              <a:rPr lang="he-IL" sz="2400" dirty="0"/>
              <a:t>פיתוח ושימוש בנקודות ייחוס לצורך חישוב אומדן.</a:t>
            </a:r>
          </a:p>
          <a:p>
            <a:r>
              <a:rPr lang="he-IL" sz="2400" dirty="0"/>
              <a:t>פירוק לחלקים קטנים יותר וביצוע </a:t>
            </a:r>
            <a:r>
              <a:rPr lang="he-IL" sz="2400" dirty="0" err="1"/>
              <a:t>האומדן</a:t>
            </a:r>
            <a:r>
              <a:rPr lang="he-IL" sz="2400" dirty="0"/>
              <a:t> שלהם.</a:t>
            </a:r>
          </a:p>
          <a:p>
            <a:r>
              <a:rPr lang="he-IL" sz="2400" dirty="0"/>
              <a:t>מדידת חלק אחד מהחלקים הקטנים וביצוע אומדן של האחרים.</a:t>
            </a:r>
          </a:p>
          <a:p>
            <a:r>
              <a:rPr lang="he-IL" sz="2400" dirty="0"/>
              <a:t>תיקון אומדן בקבלת נתונים נוספים.</a:t>
            </a:r>
          </a:p>
          <a:p>
            <a:r>
              <a:rPr lang="he-IL" sz="2400" dirty="0"/>
              <a:t>בקרה, סבירות של תוצאות, איתור טעויות, הכרת שיטות בקרה.</a:t>
            </a:r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xmlns="" id="{D285D528-5729-49F7-B675-0EB024E79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B72A23B7-F028-4E73-829B-E69481763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11</a:t>
            </a:fld>
            <a:endParaRPr lang="en-US" dirty="0"/>
          </a:p>
        </p:txBody>
      </p:sp>
      <p:sp>
        <p:nvSpPr>
          <p:cNvPr id="8" name="תיבת טקסט 7">
            <a:extLst>
              <a:ext uri="{FF2B5EF4-FFF2-40B4-BE49-F238E27FC236}">
                <a16:creationId xmlns:a16="http://schemas.microsoft.com/office/drawing/2014/main" xmlns="" id="{4B06C3A4-910E-4160-823C-89550CC0B619}"/>
              </a:ext>
            </a:extLst>
          </p:cNvPr>
          <p:cNvSpPr txBox="1"/>
          <p:nvPr/>
        </p:nvSpPr>
        <p:spPr>
          <a:xfrm>
            <a:off x="4248150" y="1363960"/>
            <a:ext cx="3724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e-IL" sz="2800" u="sng" dirty="0"/>
              <a:t>איך </a:t>
            </a:r>
            <a:r>
              <a:rPr lang="he-IL" sz="2800" u="sng" dirty="0" err="1"/>
              <a:t>אומדים</a:t>
            </a:r>
            <a:r>
              <a:rPr lang="he-IL" sz="2800" u="sng" dirty="0"/>
              <a:t>?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51457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FE014ADD-51ED-45CD-A739-85832B6C7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נמקו: שברים</a:t>
            </a:r>
            <a:endParaRPr lang="en-US" dirty="0"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מציין מיקום תוכן 2">
                <a:extLst>
                  <a:ext uri="{FF2B5EF4-FFF2-40B4-BE49-F238E27FC236}">
                    <a16:creationId xmlns:a16="http://schemas.microsoft.com/office/drawing/2014/main" xmlns="" id="{BA50654E-50AE-49BB-B36A-6C48BD7DC846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he-IL" dirty="0"/>
              </a:p>
              <a:p>
                <a:pPr marL="0" indent="0">
                  <a:buNone/>
                </a:pPr>
                <a:endParaRPr lang="he-IL" dirty="0"/>
              </a:p>
              <a:p>
                <a:pPr marL="0" indent="0">
                  <a:buNone/>
                </a:pPr>
                <a:r>
                  <a:rPr lang="he-IL" dirty="0"/>
                  <a:t>ב.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sz="3600" dirty="0"/>
                  <a:t> +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15</m:t>
                            </m:r>
                          </m:den>
                        </m:f>
                      </m:e>
                    </m:box>
                  </m:oMath>
                </a14:m>
                <a:endParaRPr lang="he-IL" dirty="0"/>
              </a:p>
              <a:p>
                <a:pPr marL="0" indent="0">
                  <a:buNone/>
                </a:pPr>
                <a:endParaRPr lang="he-IL" dirty="0"/>
              </a:p>
              <a:p>
                <a:pPr marL="0" indent="0">
                  <a:buNone/>
                </a:pPr>
                <a:r>
                  <a:rPr lang="he-IL" dirty="0"/>
                  <a:t>ד.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15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sz="3600" dirty="0"/>
                  <a:t> +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den>
                        </m:f>
                      </m:e>
                    </m:box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מציין מיקום תוכן 2">
                <a:extLst>
                  <a:ext uri="{FF2B5EF4-FFF2-40B4-BE49-F238E27FC236}">
                    <a16:creationId xmlns:a16="http://schemas.microsoft.com/office/drawing/2014/main" id="{BA50654E-50AE-49BB-B36A-6C48BD7DC8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r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מציין מיקום תוכן 5">
                <a:extLst>
                  <a:ext uri="{FF2B5EF4-FFF2-40B4-BE49-F238E27FC236}">
                    <a16:creationId xmlns:a16="http://schemas.microsoft.com/office/drawing/2014/main" xmlns="" id="{073A78AA-2680-43BB-8178-CF88D00D3E59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r>
                  <a:rPr lang="he-IL" dirty="0"/>
                  <a:t>איזה סכום גדול מ-1?</a:t>
                </a:r>
              </a:p>
              <a:p>
                <a:endParaRPr lang="he-IL" dirty="0"/>
              </a:p>
              <a:p>
                <a:pPr marL="0" indent="0">
                  <a:buNone/>
                </a:pPr>
                <a:r>
                  <a:rPr lang="he-IL" dirty="0"/>
                  <a:t>א.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sz="3600" dirty="0"/>
                  <a:t> +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den>
                        </m:f>
                      </m:e>
                    </m:box>
                  </m:oMath>
                </a14:m>
                <a:endParaRPr lang="he-IL" dirty="0"/>
              </a:p>
              <a:p>
                <a:pPr marL="0" indent="0">
                  <a:buNone/>
                </a:pPr>
                <a:endParaRPr lang="he-IL" dirty="0"/>
              </a:p>
              <a:p>
                <a:pPr marL="0" indent="0">
                  <a:buNone/>
                </a:pPr>
                <a:r>
                  <a:rPr lang="he-IL" dirty="0"/>
                  <a:t>ג.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sz="3600" dirty="0"/>
                  <a:t> +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מציין מיקום תוכן 5">
                <a:extLst>
                  <a:ext uri="{FF2B5EF4-FFF2-40B4-BE49-F238E27FC236}">
                    <a16:creationId xmlns:a16="http://schemas.microsoft.com/office/drawing/2014/main" id="{073A78AA-2680-43BB-8178-CF88D00D3E5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t="-2381" r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FEE34AAF-C141-4EE0-A030-6982307E8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xmlns="" id="{229D3974-B48F-4D56-9984-C584E2619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5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כותרת 6">
            <a:extLst>
              <a:ext uri="{FF2B5EF4-FFF2-40B4-BE49-F238E27FC236}">
                <a16:creationId xmlns:a16="http://schemas.microsoft.com/office/drawing/2014/main" xmlns="" id="{09686B08-197E-456E-ABD9-DB6B170E6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נמקו: מציאת אומדן</a:t>
            </a:r>
            <a:endParaRPr lang="en-US" dirty="0"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מציין מיקום תוכן 7">
                <a:extLst>
                  <a:ext uri="{FF2B5EF4-FFF2-40B4-BE49-F238E27FC236}">
                    <a16:creationId xmlns:a16="http://schemas.microsoft.com/office/drawing/2014/main" xmlns="" id="{3B24978D-5BF6-4577-935A-CDFC473CD6C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he-IL" dirty="0"/>
                  <a:t>מבלי לחשב תשובה מדויקת הקיפו את </a:t>
                </a:r>
                <a:r>
                  <a:rPr lang="he-IL" dirty="0" err="1"/>
                  <a:t>האומדן</a:t>
                </a:r>
                <a:r>
                  <a:rPr lang="he-IL" dirty="0"/>
                  <a:t> המתאים ביותר ל-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sz="3600" dirty="0"/>
                  <a:t> +</a:t>
                </a:r>
                <a:r>
                  <a:rPr lang="en-US" sz="3600" dirty="0"/>
                  <a:t> </a:t>
                </a:r>
                <a:r>
                  <a:rPr lang="he-IL" sz="3600" dirty="0"/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13</m:t>
                            </m:r>
                          </m:den>
                        </m:f>
                      </m:e>
                    </m:box>
                  </m:oMath>
                </a14:m>
                <a:endParaRPr lang="he-IL" dirty="0"/>
              </a:p>
              <a:p>
                <a:pPr marL="0" indent="0">
                  <a:buNone/>
                </a:pPr>
                <a:endParaRPr lang="he-IL" dirty="0"/>
              </a:p>
              <a:p>
                <a:pPr marL="0" indent="0">
                  <a:buNone/>
                </a:pPr>
                <a:endParaRPr lang="he-IL" dirty="0"/>
              </a:p>
              <a:p>
                <a:pPr marL="0" indent="0">
                  <a:buNone/>
                </a:pPr>
                <a:endParaRPr lang="he-IL" dirty="0"/>
              </a:p>
              <a:p>
                <a:pPr marL="0" indent="0">
                  <a:buNone/>
                </a:pPr>
                <a:r>
                  <a:rPr lang="he-IL" dirty="0"/>
                  <a:t>א. 1 		ב. 2 		ג. 19 		ד. 21 		ה. אי אפשר לדעת</a:t>
                </a:r>
                <a:endParaRPr lang="en-US" dirty="0"/>
              </a:p>
            </p:txBody>
          </p:sp>
        </mc:Choice>
        <mc:Fallback xmlns="">
          <p:sp>
            <p:nvSpPr>
              <p:cNvPr id="8" name="מציין מיקום תוכן 7">
                <a:extLst>
                  <a:ext uri="{FF2B5EF4-FFF2-40B4-BE49-F238E27FC236}">
                    <a16:creationId xmlns:a16="http://schemas.microsoft.com/office/drawing/2014/main" id="{3B24978D-5BF6-4577-935A-CDFC473CD6C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61" r="-11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19E40BB3-3081-4CAE-9125-FBE16C1AD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314AD13D-636C-4FD8-8749-36C1152B6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68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3A1A08CE-C359-4C90-BCB4-C783613D8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סדר המספרים</a:t>
            </a:r>
            <a:endParaRPr lang="en-US" dirty="0"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מציין מיקום תוכן 2">
                <a:extLst>
                  <a:ext uri="{FF2B5EF4-FFF2-40B4-BE49-F238E27FC236}">
                    <a16:creationId xmlns:a16="http://schemas.microsoft.com/office/drawing/2014/main" xmlns="" id="{79C8BF00-0B0F-4E85-90B1-1F5AD6CF14C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he-IL" dirty="0"/>
                  <a:t>כמה מספרים עשרוניים יש בין 1.42 ל- 1.43?</a:t>
                </a:r>
              </a:p>
              <a:p>
                <a:endParaRPr lang="he-IL" dirty="0"/>
              </a:p>
              <a:p>
                <a:r>
                  <a:rPr lang="he-IL" dirty="0"/>
                  <a:t>כמה שברים יש בין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dirty="0"/>
                  <a:t> ל-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he-IL" sz="36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dirty="0"/>
                  <a:t> ?</a:t>
                </a:r>
              </a:p>
              <a:p>
                <a:endParaRPr lang="he-IL" dirty="0"/>
              </a:p>
              <a:p>
                <a:r>
                  <a:rPr lang="he-IL" dirty="0"/>
                  <a:t>סדרו לפי הסדר: 0.595, 61%,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dirty="0"/>
                  <a:t>, 0.3562,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e>
                    </m:box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מציין מיקום תוכן 2">
                <a:extLst>
                  <a:ext uri="{FF2B5EF4-FFF2-40B4-BE49-F238E27FC236}">
                    <a16:creationId xmlns:a16="http://schemas.microsoft.com/office/drawing/2014/main" id="{79C8BF00-0B0F-4E85-90B1-1F5AD6CF1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381" r="-1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B81AEE35-8DC5-4217-A924-0FAA3F460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xmlns="" id="{E95F11AD-3678-406D-858F-EA63763F2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36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9D47CB56-FC93-4A61-A5FC-79915E377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דרכי הוראה</a:t>
            </a:r>
            <a:endParaRPr lang="en-US" dirty="0">
              <a:cs typeface="+mn-cs"/>
            </a:endParaRPr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36F984E5-4B74-4BDE-A107-46471B962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xmlns="" id="{39B7C131-130F-4737-AA21-37BD1F33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15</a:t>
            </a:fld>
            <a:endParaRPr lang="en-US" dirty="0"/>
          </a:p>
        </p:txBody>
      </p:sp>
      <p:sp>
        <p:nvSpPr>
          <p:cNvPr id="6" name="תיבת טקסט 5">
            <a:extLst>
              <a:ext uri="{FF2B5EF4-FFF2-40B4-BE49-F238E27FC236}">
                <a16:creationId xmlns:a16="http://schemas.microsoft.com/office/drawing/2014/main" xmlns="" id="{2F5DE8F9-F039-4B01-8E2E-B6EF75D1538B}"/>
              </a:ext>
            </a:extLst>
          </p:cNvPr>
          <p:cNvSpPr txBox="1"/>
          <p:nvPr/>
        </p:nvSpPr>
        <p:spPr>
          <a:xfrm>
            <a:off x="9744072" y="1971675"/>
            <a:ext cx="2095503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800" dirty="0"/>
              <a:t>שיח מתמטי</a:t>
            </a:r>
            <a:endParaRPr lang="en-US" sz="2800" dirty="0"/>
          </a:p>
        </p:txBody>
      </p:sp>
      <p:sp>
        <p:nvSpPr>
          <p:cNvPr id="7" name="תיבת טקסט 6">
            <a:extLst>
              <a:ext uri="{FF2B5EF4-FFF2-40B4-BE49-F238E27FC236}">
                <a16:creationId xmlns:a16="http://schemas.microsoft.com/office/drawing/2014/main" xmlns="" id="{3BEAA857-15A8-4C1D-BCF8-E67BBE03BCB4}"/>
              </a:ext>
            </a:extLst>
          </p:cNvPr>
          <p:cNvSpPr txBox="1"/>
          <p:nvPr/>
        </p:nvSpPr>
        <p:spPr>
          <a:xfrm>
            <a:off x="5781674" y="1971675"/>
            <a:ext cx="3581399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800" dirty="0"/>
              <a:t>חקירה מתמדת וממוקדת</a:t>
            </a:r>
            <a:endParaRPr lang="en-US" sz="2800" dirty="0"/>
          </a:p>
        </p:txBody>
      </p:sp>
      <p:sp>
        <p:nvSpPr>
          <p:cNvPr id="8" name="תיבת טקסט 7">
            <a:extLst>
              <a:ext uri="{FF2B5EF4-FFF2-40B4-BE49-F238E27FC236}">
                <a16:creationId xmlns:a16="http://schemas.microsoft.com/office/drawing/2014/main" xmlns="" id="{CC785150-1C18-4055-9683-3FAA22BD5177}"/>
              </a:ext>
            </a:extLst>
          </p:cNvPr>
          <p:cNvSpPr txBox="1"/>
          <p:nvPr/>
        </p:nvSpPr>
        <p:spPr>
          <a:xfrm>
            <a:off x="3438525" y="1971675"/>
            <a:ext cx="196215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800" dirty="0"/>
              <a:t>דרכי חישוב</a:t>
            </a:r>
            <a:endParaRPr lang="en-US" sz="2800" dirty="0"/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xmlns="" id="{243489C6-AB95-405D-B25C-4D693C4CFDBA}"/>
              </a:ext>
            </a:extLst>
          </p:cNvPr>
          <p:cNvSpPr txBox="1"/>
          <p:nvPr/>
        </p:nvSpPr>
        <p:spPr>
          <a:xfrm>
            <a:off x="923926" y="1971675"/>
            <a:ext cx="213360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800" dirty="0"/>
              <a:t>שאלות אתגר</a:t>
            </a:r>
            <a:endParaRPr lang="en-US" sz="2800" dirty="0"/>
          </a:p>
        </p:txBody>
      </p:sp>
      <p:sp>
        <p:nvSpPr>
          <p:cNvPr id="10" name="תיבת טקסט 9">
            <a:extLst>
              <a:ext uri="{FF2B5EF4-FFF2-40B4-BE49-F238E27FC236}">
                <a16:creationId xmlns:a16="http://schemas.microsoft.com/office/drawing/2014/main" xmlns="" id="{F9353C0B-20F9-40E3-9A47-D3F862AB17A1}"/>
              </a:ext>
            </a:extLst>
          </p:cNvPr>
          <p:cNvSpPr txBox="1"/>
          <p:nvPr/>
        </p:nvSpPr>
        <p:spPr>
          <a:xfrm>
            <a:off x="9744072" y="2876550"/>
            <a:ext cx="2095503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הצדקה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הכרת הטעויות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גיוון / דיון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הערכה של טעויות</a:t>
            </a:r>
            <a:endParaRPr lang="en-US" sz="2000" dirty="0"/>
          </a:p>
        </p:txBody>
      </p:sp>
      <p:sp>
        <p:nvSpPr>
          <p:cNvPr id="11" name="תיבת טקסט 10">
            <a:extLst>
              <a:ext uri="{FF2B5EF4-FFF2-40B4-BE49-F238E27FC236}">
                <a16:creationId xmlns:a16="http://schemas.microsoft.com/office/drawing/2014/main" xmlns="" id="{1F010643-A90F-4DF9-A1B0-FD11F0A9CA20}"/>
              </a:ext>
            </a:extLst>
          </p:cNvPr>
          <p:cNvSpPr txBox="1"/>
          <p:nvPr/>
        </p:nvSpPr>
        <p:spPr>
          <a:xfrm>
            <a:off x="923926" y="2876549"/>
            <a:ext cx="213360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הבנת המשימה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אסטרטגיה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ביצוע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נכונות / תקיפות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חישובים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בדיקה</a:t>
            </a:r>
            <a:endParaRPr lang="en-US" sz="2000" dirty="0"/>
          </a:p>
        </p:txBody>
      </p:sp>
      <p:sp>
        <p:nvSpPr>
          <p:cNvPr id="12" name="תיבת טקסט 11">
            <a:extLst>
              <a:ext uri="{FF2B5EF4-FFF2-40B4-BE49-F238E27FC236}">
                <a16:creationId xmlns:a16="http://schemas.microsoft.com/office/drawing/2014/main" xmlns="" id="{9FCC4ED2-A613-4C56-B69D-8653102645F0}"/>
              </a:ext>
            </a:extLst>
          </p:cNvPr>
          <p:cNvSpPr txBox="1"/>
          <p:nvPr/>
        </p:nvSpPr>
        <p:spPr>
          <a:xfrm>
            <a:off x="3438525" y="2876550"/>
            <a:ext cx="1962150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דיון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הכרת טעויות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רעיונות של אחרים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גמישות</a:t>
            </a:r>
            <a:endParaRPr lang="en-US" sz="2000" dirty="0"/>
          </a:p>
        </p:txBody>
      </p:sp>
      <p:sp>
        <p:nvSpPr>
          <p:cNvPr id="13" name="תיבת טקסט 12">
            <a:extLst>
              <a:ext uri="{FF2B5EF4-FFF2-40B4-BE49-F238E27FC236}">
                <a16:creationId xmlns:a16="http://schemas.microsoft.com/office/drawing/2014/main" xmlns="" id="{409AE431-3B01-4B94-9E8C-969EFC7CA892}"/>
              </a:ext>
            </a:extLst>
          </p:cNvPr>
          <p:cNvSpPr txBox="1"/>
          <p:nvPr/>
        </p:nvSpPr>
        <p:spPr>
          <a:xfrm>
            <a:off x="5781674" y="2876550"/>
            <a:ext cx="3581399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התמדה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רעיונות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הצדקה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e-IL" sz="2000" dirty="0"/>
              <a:t>קשר בין נושאים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5759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4">
            <a:extLst>
              <a:ext uri="{FF2B5EF4-FFF2-40B4-BE49-F238E27FC236}">
                <a16:creationId xmlns:a16="http://schemas.microsoft.com/office/drawing/2014/main" xmlns="" id="{23843528-CEBA-4EEE-A6A8-788F8DDA9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קירוב, אומדן תוצאות</a:t>
            </a:r>
            <a:endParaRPr lang="en-US" dirty="0"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מציין מיקום תוכן 5">
                <a:extLst>
                  <a:ext uri="{FF2B5EF4-FFF2-40B4-BE49-F238E27FC236}">
                    <a16:creationId xmlns:a16="http://schemas.microsoft.com/office/drawing/2014/main" xmlns="" id="{5335C5D9-46B7-444F-AA51-865B1A3AE4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he-IL" dirty="0"/>
                  <a:t>איזה משני המספרים הבאים קרוב יותר ל- </a:t>
                </a:r>
                <a:r>
                  <a:rPr lang="he-IL" sz="3200" dirty="0"/>
                  <a:t>½</a:t>
                </a:r>
                <a:r>
                  <a:rPr lang="he-IL" dirty="0"/>
                  <a:t> ?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US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i="1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he-IL" sz="3600" i="1">
                                <a:latin typeface="Cambria Math" panose="02040503050406030204" pitchFamily="18" charset="0"/>
                              </a:rPr>
                              <m:t>13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dirty="0"/>
                  <a:t> או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he-IL" sz="3600" i="1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dirty="0"/>
                  <a:t> ? מדוע?</a:t>
                </a:r>
              </a:p>
              <a:p>
                <a:pPr marL="0" indent="0">
                  <a:buNone/>
                </a:pPr>
                <a:endParaRPr lang="he-IL" dirty="0"/>
              </a:p>
              <a:p>
                <a:pPr marL="0" indent="0">
                  <a:buNone/>
                </a:pPr>
                <a:endParaRPr lang="he-IL" dirty="0"/>
              </a:p>
              <a:p>
                <a:r>
                  <a:rPr lang="he-IL" dirty="0"/>
                  <a:t>כשמחסרים אחד מהמספרים הבאים מ-900 התשובה גדולה מ-300.       מי הוא המספר?</a:t>
                </a:r>
              </a:p>
              <a:p>
                <a:pPr marL="0" indent="0">
                  <a:buNone/>
                </a:pPr>
                <a:endParaRPr lang="he-IL" dirty="0"/>
              </a:p>
              <a:p>
                <a:pPr marL="0" indent="0">
                  <a:buNone/>
                </a:pPr>
                <a:r>
                  <a:rPr lang="he-IL" dirty="0"/>
                  <a:t>א. 823 	ב. 712 	ג. 667 	ד. 579</a:t>
                </a:r>
                <a:endParaRPr lang="en-US" dirty="0"/>
              </a:p>
            </p:txBody>
          </p:sp>
        </mc:Choice>
        <mc:Fallback xmlns="">
          <p:sp>
            <p:nvSpPr>
              <p:cNvPr id="6" name="מציין מיקום תוכן 5">
                <a:extLst>
                  <a:ext uri="{FF2B5EF4-FFF2-40B4-BE49-F238E27FC236}">
                    <a16:creationId xmlns:a16="http://schemas.microsoft.com/office/drawing/2014/main" id="{5335C5D9-46B7-444F-AA51-865B1A3AE4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541" r="-11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xmlns="" id="{D5B24FF6-5A41-493C-B005-1A8F54F43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2B1C1A09-85D0-4468-B4A4-43FB738E7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34F0-D845-4BE8-8DF1-0EABD193754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BAAC3D69-91EA-43CF-8E16-AADCEC665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85775"/>
            <a:ext cx="10515600" cy="3609975"/>
          </a:xfrm>
        </p:spPr>
        <p:txBody>
          <a:bodyPr/>
          <a:lstStyle/>
          <a:p>
            <a:r>
              <a:rPr lang="he-IL" dirty="0"/>
              <a:t>בכל אחת מהקבוצות מופיע המספר המייצג את הקבוצה:</a:t>
            </a:r>
          </a:p>
          <a:p>
            <a:r>
              <a:rPr lang="he-IL" dirty="0"/>
              <a:t>למספר המופיע בחלק המשותף ל- </a:t>
            </a:r>
            <a:r>
              <a:rPr lang="en-US" dirty="0"/>
              <a:t>A</a:t>
            </a:r>
            <a:r>
              <a:rPr lang="he-IL" dirty="0"/>
              <a:t> ו- </a:t>
            </a:r>
            <a:r>
              <a:rPr lang="en-US" dirty="0"/>
              <a:t>B</a:t>
            </a:r>
            <a:r>
              <a:rPr lang="he-IL" dirty="0"/>
              <a:t> יש התכונות המשותפות ל- </a:t>
            </a:r>
            <a:r>
              <a:rPr lang="en-US" dirty="0"/>
              <a:t>A</a:t>
            </a:r>
            <a:r>
              <a:rPr lang="he-IL" dirty="0"/>
              <a:t> ו-</a:t>
            </a:r>
            <a:r>
              <a:rPr lang="en-US" dirty="0"/>
              <a:t>B</a:t>
            </a:r>
            <a:r>
              <a:rPr lang="he-IL" dirty="0"/>
              <a:t>.</a:t>
            </a:r>
          </a:p>
          <a:p>
            <a:r>
              <a:rPr lang="he-IL" dirty="0"/>
              <a:t>למספר המופיע מחוץ ל- </a:t>
            </a:r>
            <a:r>
              <a:rPr lang="en-US" dirty="0"/>
              <a:t>A</a:t>
            </a:r>
            <a:r>
              <a:rPr lang="he-IL" dirty="0"/>
              <a:t> ו-</a:t>
            </a:r>
            <a:r>
              <a:rPr lang="en-US" dirty="0"/>
              <a:t>B</a:t>
            </a:r>
            <a:r>
              <a:rPr lang="he-IL" dirty="0"/>
              <a:t> אין אף אחת משתי התכונות.</a:t>
            </a:r>
          </a:p>
          <a:p>
            <a:endParaRPr lang="he-IL" dirty="0"/>
          </a:p>
          <a:p>
            <a:r>
              <a:rPr lang="he-IL" b="1" dirty="0"/>
              <a:t>משימה: להגדיר את הקבוצות בעזרת המספרים המאפיינים אותם.</a:t>
            </a:r>
          </a:p>
          <a:p>
            <a:pPr marL="0" indent="0">
              <a:buNone/>
            </a:pPr>
            <a:r>
              <a:rPr lang="he-IL" b="1" dirty="0"/>
              <a:t>		*לפעמים קיימות כמה אפשרויות.</a:t>
            </a:r>
          </a:p>
          <a:p>
            <a:r>
              <a:rPr lang="he-IL" dirty="0"/>
              <a:t>יש לבחור את התכונות מבין התכונות הבאות: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7FE3CFD5-741A-4279-855D-86497EA79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xmlns="" id="{7FE6275C-DEEE-4F0F-9694-CE2175ECC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17</a:t>
            </a:fld>
            <a:endParaRPr lang="en-US" dirty="0"/>
          </a:p>
        </p:txBody>
      </p:sp>
      <p:sp>
        <p:nvSpPr>
          <p:cNvPr id="6" name="מלבן 5">
            <a:extLst>
              <a:ext uri="{FF2B5EF4-FFF2-40B4-BE49-F238E27FC236}">
                <a16:creationId xmlns:a16="http://schemas.microsoft.com/office/drawing/2014/main" xmlns="" id="{7DF02833-D33E-485D-900C-E60991ED555B}"/>
              </a:ext>
            </a:extLst>
          </p:cNvPr>
          <p:cNvSpPr/>
          <p:nvPr/>
        </p:nvSpPr>
        <p:spPr>
          <a:xfrm>
            <a:off x="838201" y="4095749"/>
            <a:ext cx="10515600" cy="22764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תיבת טקסט 6">
            <a:extLst>
              <a:ext uri="{FF2B5EF4-FFF2-40B4-BE49-F238E27FC236}">
                <a16:creationId xmlns:a16="http://schemas.microsoft.com/office/drawing/2014/main" xmlns="" id="{22F09112-BCB1-474A-96A1-8E1C8C501817}"/>
              </a:ext>
            </a:extLst>
          </p:cNvPr>
          <p:cNvSpPr txBox="1"/>
          <p:nvPr/>
        </p:nvSpPr>
        <p:spPr>
          <a:xfrm>
            <a:off x="9601201" y="4362450"/>
            <a:ext cx="1523999" cy="369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מספרים זוגיים</a:t>
            </a:r>
            <a:endParaRPr lang="en-US" dirty="0"/>
          </a:p>
        </p:txBody>
      </p:sp>
      <p:sp>
        <p:nvSpPr>
          <p:cNvPr id="8" name="תיבת טקסט 7">
            <a:extLst>
              <a:ext uri="{FF2B5EF4-FFF2-40B4-BE49-F238E27FC236}">
                <a16:creationId xmlns:a16="http://schemas.microsoft.com/office/drawing/2014/main" xmlns="" id="{A010BF16-B15B-4CC4-BF8C-AEDE9E2ED7C1}"/>
              </a:ext>
            </a:extLst>
          </p:cNvPr>
          <p:cNvSpPr txBox="1"/>
          <p:nvPr/>
        </p:nvSpPr>
        <p:spPr>
          <a:xfrm>
            <a:off x="6348411" y="4379615"/>
            <a:ext cx="1752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המחלקים של 24</a:t>
            </a:r>
            <a:endParaRPr lang="en-US" dirty="0"/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xmlns="" id="{67E8A147-84F3-477B-9EC4-3538CEC0C55C}"/>
              </a:ext>
            </a:extLst>
          </p:cNvPr>
          <p:cNvSpPr txBox="1"/>
          <p:nvPr/>
        </p:nvSpPr>
        <p:spPr>
          <a:xfrm>
            <a:off x="7334249" y="5093732"/>
            <a:ext cx="140017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כפולות של 5</a:t>
            </a:r>
            <a:endParaRPr lang="en-US" dirty="0"/>
          </a:p>
        </p:txBody>
      </p:sp>
      <p:sp>
        <p:nvSpPr>
          <p:cNvPr id="10" name="תיבת טקסט 9">
            <a:extLst>
              <a:ext uri="{FF2B5EF4-FFF2-40B4-BE49-F238E27FC236}">
                <a16:creationId xmlns:a16="http://schemas.microsoft.com/office/drawing/2014/main" xmlns="" id="{2CF11B45-1824-4773-886A-80B567007087}"/>
              </a:ext>
            </a:extLst>
          </p:cNvPr>
          <p:cNvSpPr txBox="1"/>
          <p:nvPr/>
        </p:nvSpPr>
        <p:spPr>
          <a:xfrm>
            <a:off x="9339262" y="5131832"/>
            <a:ext cx="1581151" cy="369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מחלקים של 15</a:t>
            </a:r>
            <a:endParaRPr lang="en-US" dirty="0"/>
          </a:p>
        </p:txBody>
      </p:sp>
      <p:sp>
        <p:nvSpPr>
          <p:cNvPr id="11" name="תיבת טקסט 10">
            <a:extLst>
              <a:ext uri="{FF2B5EF4-FFF2-40B4-BE49-F238E27FC236}">
                <a16:creationId xmlns:a16="http://schemas.microsoft.com/office/drawing/2014/main" xmlns="" id="{BB9F1946-97EE-4C14-9EAE-55E2B1F65339}"/>
              </a:ext>
            </a:extLst>
          </p:cNvPr>
          <p:cNvSpPr txBox="1"/>
          <p:nvPr/>
        </p:nvSpPr>
        <p:spPr>
          <a:xfrm>
            <a:off x="4298157" y="4804370"/>
            <a:ext cx="158115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מספרים &gt; 10</a:t>
            </a:r>
            <a:endParaRPr lang="en-US" dirty="0"/>
          </a:p>
        </p:txBody>
      </p:sp>
      <p:sp>
        <p:nvSpPr>
          <p:cNvPr id="12" name="תיבת טקסט 11">
            <a:extLst>
              <a:ext uri="{FF2B5EF4-FFF2-40B4-BE49-F238E27FC236}">
                <a16:creationId xmlns:a16="http://schemas.microsoft.com/office/drawing/2014/main" xmlns="" id="{6F0CEA7C-41FC-4349-B1A5-0F00A22A64A0}"/>
              </a:ext>
            </a:extLst>
          </p:cNvPr>
          <p:cNvSpPr txBox="1"/>
          <p:nvPr/>
        </p:nvSpPr>
        <p:spPr>
          <a:xfrm>
            <a:off x="5088732" y="5618976"/>
            <a:ext cx="158115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מספרים &lt; 10</a:t>
            </a:r>
            <a:endParaRPr lang="en-US" dirty="0"/>
          </a:p>
        </p:txBody>
      </p:sp>
      <p:sp>
        <p:nvSpPr>
          <p:cNvPr id="13" name="תיבת טקסט 12">
            <a:extLst>
              <a:ext uri="{FF2B5EF4-FFF2-40B4-BE49-F238E27FC236}">
                <a16:creationId xmlns:a16="http://schemas.microsoft.com/office/drawing/2014/main" xmlns="" id="{FE122951-919C-436F-9760-13B456171B05}"/>
              </a:ext>
            </a:extLst>
          </p:cNvPr>
          <p:cNvSpPr txBox="1"/>
          <p:nvPr/>
        </p:nvSpPr>
        <p:spPr>
          <a:xfrm>
            <a:off x="8201026" y="5796776"/>
            <a:ext cx="140017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כפולות של 3</a:t>
            </a:r>
            <a:endParaRPr lang="en-US" dirty="0"/>
          </a:p>
        </p:txBody>
      </p:sp>
      <p:sp>
        <p:nvSpPr>
          <p:cNvPr id="14" name="תיבת טקסט 13">
            <a:extLst>
              <a:ext uri="{FF2B5EF4-FFF2-40B4-BE49-F238E27FC236}">
                <a16:creationId xmlns:a16="http://schemas.microsoft.com/office/drawing/2014/main" xmlns="" id="{1A1BA242-1B24-450D-977D-9180CBDD6900}"/>
              </a:ext>
            </a:extLst>
          </p:cNvPr>
          <p:cNvSpPr txBox="1"/>
          <p:nvPr/>
        </p:nvSpPr>
        <p:spPr>
          <a:xfrm>
            <a:off x="1657349" y="5740251"/>
            <a:ext cx="1752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מספרים ראשוניים</a:t>
            </a:r>
            <a:endParaRPr lang="en-US" dirty="0"/>
          </a:p>
        </p:txBody>
      </p:sp>
      <p:sp>
        <p:nvSpPr>
          <p:cNvPr id="15" name="תיבת טקסט 14">
            <a:extLst>
              <a:ext uri="{FF2B5EF4-FFF2-40B4-BE49-F238E27FC236}">
                <a16:creationId xmlns:a16="http://schemas.microsoft.com/office/drawing/2014/main" xmlns="" id="{ACFD9551-8121-4E3F-8A21-E9259322B90D}"/>
              </a:ext>
            </a:extLst>
          </p:cNvPr>
          <p:cNvSpPr txBox="1"/>
          <p:nvPr/>
        </p:nvSpPr>
        <p:spPr>
          <a:xfrm>
            <a:off x="2533649" y="5108278"/>
            <a:ext cx="13335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כפולות של 6</a:t>
            </a:r>
            <a:endParaRPr lang="en-US" dirty="0"/>
          </a:p>
        </p:txBody>
      </p:sp>
      <p:sp>
        <p:nvSpPr>
          <p:cNvPr id="16" name="תיבת טקסט 15">
            <a:extLst>
              <a:ext uri="{FF2B5EF4-FFF2-40B4-BE49-F238E27FC236}">
                <a16:creationId xmlns:a16="http://schemas.microsoft.com/office/drawing/2014/main" xmlns="" id="{CCDF5AD2-284F-45BE-A775-9A0F02B2C558}"/>
              </a:ext>
            </a:extLst>
          </p:cNvPr>
          <p:cNvSpPr txBox="1"/>
          <p:nvPr/>
        </p:nvSpPr>
        <p:spPr>
          <a:xfrm>
            <a:off x="1393030" y="4389695"/>
            <a:ext cx="1752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מספרים אי-זוגיים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92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C2D8B382-C287-4EAC-A3D8-1CA361998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xmlns="" id="{27A0D22A-45DE-40A9-89C0-19846A061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18</a:t>
            </a:fld>
            <a:endParaRPr lang="en-US" dirty="0"/>
          </a:p>
        </p:txBody>
      </p:sp>
      <p:sp>
        <p:nvSpPr>
          <p:cNvPr id="8" name="מלבן 7">
            <a:extLst>
              <a:ext uri="{FF2B5EF4-FFF2-40B4-BE49-F238E27FC236}">
                <a16:creationId xmlns:a16="http://schemas.microsoft.com/office/drawing/2014/main" xmlns="" id="{C016E733-3E20-4486-B761-1C0FE10FDC7C}"/>
              </a:ext>
            </a:extLst>
          </p:cNvPr>
          <p:cNvSpPr/>
          <p:nvPr/>
        </p:nvSpPr>
        <p:spPr>
          <a:xfrm>
            <a:off x="8153400" y="219074"/>
            <a:ext cx="3543301" cy="1952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מלבן 9">
            <a:extLst>
              <a:ext uri="{FF2B5EF4-FFF2-40B4-BE49-F238E27FC236}">
                <a16:creationId xmlns:a16="http://schemas.microsoft.com/office/drawing/2014/main" xmlns="" id="{C4DDAA45-E725-4B98-A7CD-DCA0645FE442}"/>
              </a:ext>
            </a:extLst>
          </p:cNvPr>
          <p:cNvSpPr/>
          <p:nvPr/>
        </p:nvSpPr>
        <p:spPr>
          <a:xfrm>
            <a:off x="495299" y="219074"/>
            <a:ext cx="3543301" cy="1952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מלבן 10">
            <a:extLst>
              <a:ext uri="{FF2B5EF4-FFF2-40B4-BE49-F238E27FC236}">
                <a16:creationId xmlns:a16="http://schemas.microsoft.com/office/drawing/2014/main" xmlns="" id="{D62EA450-E8E5-4313-8CB4-6A5E5DC5189A}"/>
              </a:ext>
            </a:extLst>
          </p:cNvPr>
          <p:cNvSpPr/>
          <p:nvPr/>
        </p:nvSpPr>
        <p:spPr>
          <a:xfrm>
            <a:off x="4324349" y="219074"/>
            <a:ext cx="3543301" cy="1952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מלבן 11">
            <a:extLst>
              <a:ext uri="{FF2B5EF4-FFF2-40B4-BE49-F238E27FC236}">
                <a16:creationId xmlns:a16="http://schemas.microsoft.com/office/drawing/2014/main" xmlns="" id="{90FC014F-A865-407A-B9B9-1F9497A07F5B}"/>
              </a:ext>
            </a:extLst>
          </p:cNvPr>
          <p:cNvSpPr/>
          <p:nvPr/>
        </p:nvSpPr>
        <p:spPr>
          <a:xfrm>
            <a:off x="495298" y="2338385"/>
            <a:ext cx="3543301" cy="1952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מלבן 12">
            <a:extLst>
              <a:ext uri="{FF2B5EF4-FFF2-40B4-BE49-F238E27FC236}">
                <a16:creationId xmlns:a16="http://schemas.microsoft.com/office/drawing/2014/main" xmlns="" id="{8186CB32-9D3B-46B9-A924-4B4F63A38C24}"/>
              </a:ext>
            </a:extLst>
          </p:cNvPr>
          <p:cNvSpPr/>
          <p:nvPr/>
        </p:nvSpPr>
        <p:spPr>
          <a:xfrm>
            <a:off x="4324349" y="2338386"/>
            <a:ext cx="3543301" cy="1952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מלבן 13">
            <a:extLst>
              <a:ext uri="{FF2B5EF4-FFF2-40B4-BE49-F238E27FC236}">
                <a16:creationId xmlns:a16="http://schemas.microsoft.com/office/drawing/2014/main" xmlns="" id="{9BEA700F-648D-4728-A555-067453C9841A}"/>
              </a:ext>
            </a:extLst>
          </p:cNvPr>
          <p:cNvSpPr/>
          <p:nvPr/>
        </p:nvSpPr>
        <p:spPr>
          <a:xfrm>
            <a:off x="8153400" y="2338386"/>
            <a:ext cx="3543301" cy="1952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מלבן 14">
            <a:extLst>
              <a:ext uri="{FF2B5EF4-FFF2-40B4-BE49-F238E27FC236}">
                <a16:creationId xmlns:a16="http://schemas.microsoft.com/office/drawing/2014/main" xmlns="" id="{E6E1F9FA-A78B-4D43-B10E-EA82BB9E32C0}"/>
              </a:ext>
            </a:extLst>
          </p:cNvPr>
          <p:cNvSpPr/>
          <p:nvPr/>
        </p:nvSpPr>
        <p:spPr>
          <a:xfrm>
            <a:off x="6938964" y="4457695"/>
            <a:ext cx="3543301" cy="1952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מלבן 15">
            <a:extLst>
              <a:ext uri="{FF2B5EF4-FFF2-40B4-BE49-F238E27FC236}">
                <a16:creationId xmlns:a16="http://schemas.microsoft.com/office/drawing/2014/main" xmlns="" id="{C4929C6F-F911-4528-BA88-601370A6E63B}"/>
              </a:ext>
            </a:extLst>
          </p:cNvPr>
          <p:cNvSpPr/>
          <p:nvPr/>
        </p:nvSpPr>
        <p:spPr>
          <a:xfrm>
            <a:off x="1709737" y="4457696"/>
            <a:ext cx="3543301" cy="1952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תיבת טקסט 17">
            <a:extLst>
              <a:ext uri="{FF2B5EF4-FFF2-40B4-BE49-F238E27FC236}">
                <a16:creationId xmlns:a16="http://schemas.microsoft.com/office/drawing/2014/main" xmlns="" id="{48DC2194-2FAF-4F32-BB62-8DC408C6D4DD}"/>
              </a:ext>
            </a:extLst>
          </p:cNvPr>
          <p:cNvSpPr txBox="1"/>
          <p:nvPr/>
        </p:nvSpPr>
        <p:spPr>
          <a:xfrm>
            <a:off x="11363325" y="219074"/>
            <a:ext cx="333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א</a:t>
            </a:r>
            <a:endParaRPr lang="en-US" dirty="0"/>
          </a:p>
        </p:txBody>
      </p:sp>
      <p:sp>
        <p:nvSpPr>
          <p:cNvPr id="19" name="תיבת טקסט 18">
            <a:extLst>
              <a:ext uri="{FF2B5EF4-FFF2-40B4-BE49-F238E27FC236}">
                <a16:creationId xmlns:a16="http://schemas.microsoft.com/office/drawing/2014/main" xmlns="" id="{65F85706-9D90-40D0-991A-F927143266F0}"/>
              </a:ext>
            </a:extLst>
          </p:cNvPr>
          <p:cNvSpPr txBox="1"/>
          <p:nvPr/>
        </p:nvSpPr>
        <p:spPr>
          <a:xfrm>
            <a:off x="4919663" y="4457695"/>
            <a:ext cx="333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ח</a:t>
            </a:r>
            <a:endParaRPr lang="en-US" dirty="0"/>
          </a:p>
        </p:txBody>
      </p:sp>
      <p:sp>
        <p:nvSpPr>
          <p:cNvPr id="20" name="תיבת טקסט 19">
            <a:extLst>
              <a:ext uri="{FF2B5EF4-FFF2-40B4-BE49-F238E27FC236}">
                <a16:creationId xmlns:a16="http://schemas.microsoft.com/office/drawing/2014/main" xmlns="" id="{39F9A984-4635-493C-89E2-EC4892CC1BCF}"/>
              </a:ext>
            </a:extLst>
          </p:cNvPr>
          <p:cNvSpPr txBox="1"/>
          <p:nvPr/>
        </p:nvSpPr>
        <p:spPr>
          <a:xfrm>
            <a:off x="10148887" y="4457695"/>
            <a:ext cx="333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ז</a:t>
            </a:r>
            <a:endParaRPr lang="en-US" dirty="0"/>
          </a:p>
        </p:txBody>
      </p:sp>
      <p:sp>
        <p:nvSpPr>
          <p:cNvPr id="21" name="תיבת טקסט 20">
            <a:extLst>
              <a:ext uri="{FF2B5EF4-FFF2-40B4-BE49-F238E27FC236}">
                <a16:creationId xmlns:a16="http://schemas.microsoft.com/office/drawing/2014/main" xmlns="" id="{067C4BD4-1F24-4075-A568-949C56C60518}"/>
              </a:ext>
            </a:extLst>
          </p:cNvPr>
          <p:cNvSpPr txBox="1"/>
          <p:nvPr/>
        </p:nvSpPr>
        <p:spPr>
          <a:xfrm>
            <a:off x="3705224" y="2338383"/>
            <a:ext cx="333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ו</a:t>
            </a:r>
            <a:endParaRPr lang="en-US" dirty="0"/>
          </a:p>
        </p:txBody>
      </p:sp>
      <p:sp>
        <p:nvSpPr>
          <p:cNvPr id="22" name="תיבת טקסט 21">
            <a:extLst>
              <a:ext uri="{FF2B5EF4-FFF2-40B4-BE49-F238E27FC236}">
                <a16:creationId xmlns:a16="http://schemas.microsoft.com/office/drawing/2014/main" xmlns="" id="{E34B208F-AC7D-4369-A4EE-D3F114FE9AD9}"/>
              </a:ext>
            </a:extLst>
          </p:cNvPr>
          <p:cNvSpPr txBox="1"/>
          <p:nvPr/>
        </p:nvSpPr>
        <p:spPr>
          <a:xfrm>
            <a:off x="7534275" y="2338383"/>
            <a:ext cx="333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ה</a:t>
            </a:r>
            <a:endParaRPr lang="en-US" dirty="0"/>
          </a:p>
        </p:txBody>
      </p:sp>
      <p:sp>
        <p:nvSpPr>
          <p:cNvPr id="23" name="תיבת טקסט 22">
            <a:extLst>
              <a:ext uri="{FF2B5EF4-FFF2-40B4-BE49-F238E27FC236}">
                <a16:creationId xmlns:a16="http://schemas.microsoft.com/office/drawing/2014/main" xmlns="" id="{0FE514A3-AC58-4B50-84EE-D711952C81E8}"/>
              </a:ext>
            </a:extLst>
          </p:cNvPr>
          <p:cNvSpPr txBox="1"/>
          <p:nvPr/>
        </p:nvSpPr>
        <p:spPr>
          <a:xfrm>
            <a:off x="3705223" y="219074"/>
            <a:ext cx="333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ג</a:t>
            </a:r>
            <a:endParaRPr lang="en-US" dirty="0"/>
          </a:p>
        </p:txBody>
      </p:sp>
      <p:sp>
        <p:nvSpPr>
          <p:cNvPr id="24" name="תיבת טקסט 23">
            <a:extLst>
              <a:ext uri="{FF2B5EF4-FFF2-40B4-BE49-F238E27FC236}">
                <a16:creationId xmlns:a16="http://schemas.microsoft.com/office/drawing/2014/main" xmlns="" id="{858C23B6-2B0D-4CD1-9C28-36B40D6177E2}"/>
              </a:ext>
            </a:extLst>
          </p:cNvPr>
          <p:cNvSpPr txBox="1"/>
          <p:nvPr/>
        </p:nvSpPr>
        <p:spPr>
          <a:xfrm>
            <a:off x="7534274" y="219074"/>
            <a:ext cx="333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ב</a:t>
            </a:r>
            <a:endParaRPr lang="en-US" dirty="0"/>
          </a:p>
        </p:txBody>
      </p:sp>
      <p:sp>
        <p:nvSpPr>
          <p:cNvPr id="25" name="תיבת טקסט 24">
            <a:extLst>
              <a:ext uri="{FF2B5EF4-FFF2-40B4-BE49-F238E27FC236}">
                <a16:creationId xmlns:a16="http://schemas.microsoft.com/office/drawing/2014/main" xmlns="" id="{CB54978D-E9F4-405F-B958-60034BB52A25}"/>
              </a:ext>
            </a:extLst>
          </p:cNvPr>
          <p:cNvSpPr txBox="1"/>
          <p:nvPr/>
        </p:nvSpPr>
        <p:spPr>
          <a:xfrm>
            <a:off x="11363325" y="2338383"/>
            <a:ext cx="333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ד</a:t>
            </a:r>
            <a:endParaRPr lang="en-US" dirty="0"/>
          </a:p>
        </p:txBody>
      </p:sp>
      <p:grpSp>
        <p:nvGrpSpPr>
          <p:cNvPr id="28" name="קבוצה 27">
            <a:extLst>
              <a:ext uri="{FF2B5EF4-FFF2-40B4-BE49-F238E27FC236}">
                <a16:creationId xmlns:a16="http://schemas.microsoft.com/office/drawing/2014/main" xmlns="" id="{274F577B-943F-4FDE-AD2E-9EC8B84C553D}"/>
              </a:ext>
            </a:extLst>
          </p:cNvPr>
          <p:cNvGrpSpPr/>
          <p:nvPr/>
        </p:nvGrpSpPr>
        <p:grpSpPr>
          <a:xfrm>
            <a:off x="8676525" y="385385"/>
            <a:ext cx="2620875" cy="1620005"/>
            <a:chOff x="8676525" y="385385"/>
            <a:chExt cx="2620875" cy="1620005"/>
          </a:xfrm>
        </p:grpSpPr>
        <p:sp>
          <p:nvSpPr>
            <p:cNvPr id="26" name="אליפסה 25">
              <a:extLst>
                <a:ext uri="{FF2B5EF4-FFF2-40B4-BE49-F238E27FC236}">
                  <a16:creationId xmlns:a16="http://schemas.microsoft.com/office/drawing/2014/main" xmlns="" id="{8F58608F-62A1-41A1-85F4-5B346CA25A13}"/>
                </a:ext>
              </a:extLst>
            </p:cNvPr>
            <p:cNvSpPr/>
            <p:nvPr/>
          </p:nvSpPr>
          <p:spPr>
            <a:xfrm>
              <a:off x="8676525" y="385385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אליפסה 26">
              <a:extLst>
                <a:ext uri="{FF2B5EF4-FFF2-40B4-BE49-F238E27FC236}">
                  <a16:creationId xmlns:a16="http://schemas.microsoft.com/office/drawing/2014/main" xmlns="" id="{1855D51F-F0B2-4DBF-8BDE-41BCA729065D}"/>
                </a:ext>
              </a:extLst>
            </p:cNvPr>
            <p:cNvSpPr/>
            <p:nvPr/>
          </p:nvSpPr>
          <p:spPr>
            <a:xfrm>
              <a:off x="9677400" y="385390"/>
              <a:ext cx="1620000" cy="162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קבוצה 28">
            <a:extLst>
              <a:ext uri="{FF2B5EF4-FFF2-40B4-BE49-F238E27FC236}">
                <a16:creationId xmlns:a16="http://schemas.microsoft.com/office/drawing/2014/main" xmlns="" id="{4B8564B5-A35C-4FAE-BB2B-205E5CE43EB6}"/>
              </a:ext>
            </a:extLst>
          </p:cNvPr>
          <p:cNvGrpSpPr/>
          <p:nvPr/>
        </p:nvGrpSpPr>
        <p:grpSpPr>
          <a:xfrm>
            <a:off x="964913" y="403740"/>
            <a:ext cx="2620875" cy="1620005"/>
            <a:chOff x="8676525" y="385385"/>
            <a:chExt cx="2620875" cy="1620005"/>
          </a:xfrm>
        </p:grpSpPr>
        <p:sp>
          <p:nvSpPr>
            <p:cNvPr id="30" name="אליפסה 29">
              <a:extLst>
                <a:ext uri="{FF2B5EF4-FFF2-40B4-BE49-F238E27FC236}">
                  <a16:creationId xmlns:a16="http://schemas.microsoft.com/office/drawing/2014/main" xmlns="" id="{350D49C1-A800-474E-8F87-2EBF164FAF58}"/>
                </a:ext>
              </a:extLst>
            </p:cNvPr>
            <p:cNvSpPr/>
            <p:nvPr/>
          </p:nvSpPr>
          <p:spPr>
            <a:xfrm>
              <a:off x="8676525" y="385385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אליפסה 30">
              <a:extLst>
                <a:ext uri="{FF2B5EF4-FFF2-40B4-BE49-F238E27FC236}">
                  <a16:creationId xmlns:a16="http://schemas.microsoft.com/office/drawing/2014/main" xmlns="" id="{75883BBE-B33A-414E-8595-162B4CE31CDE}"/>
                </a:ext>
              </a:extLst>
            </p:cNvPr>
            <p:cNvSpPr/>
            <p:nvPr/>
          </p:nvSpPr>
          <p:spPr>
            <a:xfrm>
              <a:off x="9677400" y="385390"/>
              <a:ext cx="1620000" cy="162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קבוצה 31">
            <a:extLst>
              <a:ext uri="{FF2B5EF4-FFF2-40B4-BE49-F238E27FC236}">
                <a16:creationId xmlns:a16="http://schemas.microsoft.com/office/drawing/2014/main" xmlns="" id="{EFEB992F-FE4B-4D2B-B71A-5B7F69E9E754}"/>
              </a:ext>
            </a:extLst>
          </p:cNvPr>
          <p:cNvGrpSpPr/>
          <p:nvPr/>
        </p:nvGrpSpPr>
        <p:grpSpPr>
          <a:xfrm>
            <a:off x="4887074" y="385380"/>
            <a:ext cx="2620875" cy="1620005"/>
            <a:chOff x="8676525" y="385385"/>
            <a:chExt cx="2620875" cy="1620005"/>
          </a:xfrm>
        </p:grpSpPr>
        <p:sp>
          <p:nvSpPr>
            <p:cNvPr id="33" name="אליפסה 32">
              <a:extLst>
                <a:ext uri="{FF2B5EF4-FFF2-40B4-BE49-F238E27FC236}">
                  <a16:creationId xmlns:a16="http://schemas.microsoft.com/office/drawing/2014/main" xmlns="" id="{A60C054B-CDAC-4DA7-98E4-7D1B57EB222E}"/>
                </a:ext>
              </a:extLst>
            </p:cNvPr>
            <p:cNvSpPr/>
            <p:nvPr/>
          </p:nvSpPr>
          <p:spPr>
            <a:xfrm>
              <a:off x="8676525" y="385385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אליפסה 33">
              <a:extLst>
                <a:ext uri="{FF2B5EF4-FFF2-40B4-BE49-F238E27FC236}">
                  <a16:creationId xmlns:a16="http://schemas.microsoft.com/office/drawing/2014/main" xmlns="" id="{F4C051ED-0FB5-4E04-B5B5-5B35E6BB9875}"/>
                </a:ext>
              </a:extLst>
            </p:cNvPr>
            <p:cNvSpPr/>
            <p:nvPr/>
          </p:nvSpPr>
          <p:spPr>
            <a:xfrm>
              <a:off x="9677400" y="385390"/>
              <a:ext cx="1620000" cy="162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קבוצה 34">
            <a:extLst>
              <a:ext uri="{FF2B5EF4-FFF2-40B4-BE49-F238E27FC236}">
                <a16:creationId xmlns:a16="http://schemas.microsoft.com/office/drawing/2014/main" xmlns="" id="{BB27A75E-58CA-4244-803D-4D65DA2B08E4}"/>
              </a:ext>
            </a:extLst>
          </p:cNvPr>
          <p:cNvGrpSpPr/>
          <p:nvPr/>
        </p:nvGrpSpPr>
        <p:grpSpPr>
          <a:xfrm>
            <a:off x="8676525" y="2490415"/>
            <a:ext cx="2620875" cy="1620005"/>
            <a:chOff x="8676525" y="385385"/>
            <a:chExt cx="2620875" cy="1620005"/>
          </a:xfrm>
        </p:grpSpPr>
        <p:sp>
          <p:nvSpPr>
            <p:cNvPr id="36" name="אליפסה 35">
              <a:extLst>
                <a:ext uri="{FF2B5EF4-FFF2-40B4-BE49-F238E27FC236}">
                  <a16:creationId xmlns:a16="http://schemas.microsoft.com/office/drawing/2014/main" xmlns="" id="{5471F543-3A57-4881-B9EA-F7B9EDBCD833}"/>
                </a:ext>
              </a:extLst>
            </p:cNvPr>
            <p:cNvSpPr/>
            <p:nvPr/>
          </p:nvSpPr>
          <p:spPr>
            <a:xfrm>
              <a:off x="8676525" y="385385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אליפסה 36">
              <a:extLst>
                <a:ext uri="{FF2B5EF4-FFF2-40B4-BE49-F238E27FC236}">
                  <a16:creationId xmlns:a16="http://schemas.microsoft.com/office/drawing/2014/main" xmlns="" id="{E541CE50-59FC-46EB-A696-668076C6B81F}"/>
                </a:ext>
              </a:extLst>
            </p:cNvPr>
            <p:cNvSpPr/>
            <p:nvPr/>
          </p:nvSpPr>
          <p:spPr>
            <a:xfrm>
              <a:off x="9677400" y="385390"/>
              <a:ext cx="1620000" cy="162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קבוצה 37">
            <a:extLst>
              <a:ext uri="{FF2B5EF4-FFF2-40B4-BE49-F238E27FC236}">
                <a16:creationId xmlns:a16="http://schemas.microsoft.com/office/drawing/2014/main" xmlns="" id="{B6E9148D-689D-4D81-A24B-DD4D1887FA73}"/>
              </a:ext>
            </a:extLst>
          </p:cNvPr>
          <p:cNvGrpSpPr/>
          <p:nvPr/>
        </p:nvGrpSpPr>
        <p:grpSpPr>
          <a:xfrm>
            <a:off x="4850364" y="2523049"/>
            <a:ext cx="2620875" cy="1620005"/>
            <a:chOff x="8676525" y="385385"/>
            <a:chExt cx="2620875" cy="1620005"/>
          </a:xfrm>
        </p:grpSpPr>
        <p:sp>
          <p:nvSpPr>
            <p:cNvPr id="39" name="אליפסה 38">
              <a:extLst>
                <a:ext uri="{FF2B5EF4-FFF2-40B4-BE49-F238E27FC236}">
                  <a16:creationId xmlns:a16="http://schemas.microsoft.com/office/drawing/2014/main" xmlns="" id="{DC656EF6-CF6F-486F-B91E-C8BF86BF33C5}"/>
                </a:ext>
              </a:extLst>
            </p:cNvPr>
            <p:cNvSpPr/>
            <p:nvPr/>
          </p:nvSpPr>
          <p:spPr>
            <a:xfrm>
              <a:off x="8676525" y="385385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אליפסה 39">
              <a:extLst>
                <a:ext uri="{FF2B5EF4-FFF2-40B4-BE49-F238E27FC236}">
                  <a16:creationId xmlns:a16="http://schemas.microsoft.com/office/drawing/2014/main" xmlns="" id="{1D6B8F9C-C648-491E-8FF2-961C3251DEB0}"/>
                </a:ext>
              </a:extLst>
            </p:cNvPr>
            <p:cNvSpPr/>
            <p:nvPr/>
          </p:nvSpPr>
          <p:spPr>
            <a:xfrm>
              <a:off x="9677400" y="385390"/>
              <a:ext cx="1620000" cy="162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קבוצה 40">
            <a:extLst>
              <a:ext uri="{FF2B5EF4-FFF2-40B4-BE49-F238E27FC236}">
                <a16:creationId xmlns:a16="http://schemas.microsoft.com/office/drawing/2014/main" xmlns="" id="{A3B07C3A-7E1A-490C-B418-5349B6B12F77}"/>
              </a:ext>
            </a:extLst>
          </p:cNvPr>
          <p:cNvGrpSpPr/>
          <p:nvPr/>
        </p:nvGrpSpPr>
        <p:grpSpPr>
          <a:xfrm>
            <a:off x="941474" y="2504694"/>
            <a:ext cx="2620875" cy="1620005"/>
            <a:chOff x="8676525" y="385385"/>
            <a:chExt cx="2620875" cy="1620005"/>
          </a:xfrm>
        </p:grpSpPr>
        <p:sp>
          <p:nvSpPr>
            <p:cNvPr id="42" name="אליפסה 41">
              <a:extLst>
                <a:ext uri="{FF2B5EF4-FFF2-40B4-BE49-F238E27FC236}">
                  <a16:creationId xmlns:a16="http://schemas.microsoft.com/office/drawing/2014/main" xmlns="" id="{4504F5F1-3EF1-46F8-8655-188EEB4046C8}"/>
                </a:ext>
              </a:extLst>
            </p:cNvPr>
            <p:cNvSpPr/>
            <p:nvPr/>
          </p:nvSpPr>
          <p:spPr>
            <a:xfrm>
              <a:off x="8676525" y="385385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אליפסה 42">
              <a:extLst>
                <a:ext uri="{FF2B5EF4-FFF2-40B4-BE49-F238E27FC236}">
                  <a16:creationId xmlns:a16="http://schemas.microsoft.com/office/drawing/2014/main" xmlns="" id="{1D2A58D4-D4C2-497C-8CAE-723055772B2E}"/>
                </a:ext>
              </a:extLst>
            </p:cNvPr>
            <p:cNvSpPr/>
            <p:nvPr/>
          </p:nvSpPr>
          <p:spPr>
            <a:xfrm>
              <a:off x="9677400" y="385390"/>
              <a:ext cx="1620000" cy="162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קבוצה 43">
            <a:extLst>
              <a:ext uri="{FF2B5EF4-FFF2-40B4-BE49-F238E27FC236}">
                <a16:creationId xmlns:a16="http://schemas.microsoft.com/office/drawing/2014/main" xmlns="" id="{1E35BF6A-8FC9-4389-B08D-1A5126C43F69}"/>
              </a:ext>
            </a:extLst>
          </p:cNvPr>
          <p:cNvGrpSpPr/>
          <p:nvPr/>
        </p:nvGrpSpPr>
        <p:grpSpPr>
          <a:xfrm>
            <a:off x="7534274" y="4621624"/>
            <a:ext cx="2620875" cy="1620005"/>
            <a:chOff x="8676525" y="385385"/>
            <a:chExt cx="2620875" cy="1620005"/>
          </a:xfrm>
        </p:grpSpPr>
        <p:sp>
          <p:nvSpPr>
            <p:cNvPr id="45" name="אליפסה 44">
              <a:extLst>
                <a:ext uri="{FF2B5EF4-FFF2-40B4-BE49-F238E27FC236}">
                  <a16:creationId xmlns:a16="http://schemas.microsoft.com/office/drawing/2014/main" xmlns="" id="{2C252A8B-70A7-48BC-9947-DDFB9B616784}"/>
                </a:ext>
              </a:extLst>
            </p:cNvPr>
            <p:cNvSpPr/>
            <p:nvPr/>
          </p:nvSpPr>
          <p:spPr>
            <a:xfrm>
              <a:off x="8676525" y="385385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אליפסה 45">
              <a:extLst>
                <a:ext uri="{FF2B5EF4-FFF2-40B4-BE49-F238E27FC236}">
                  <a16:creationId xmlns:a16="http://schemas.microsoft.com/office/drawing/2014/main" xmlns="" id="{58EC78FD-49E9-44DA-9DE3-D0C25B26FA87}"/>
                </a:ext>
              </a:extLst>
            </p:cNvPr>
            <p:cNvSpPr/>
            <p:nvPr/>
          </p:nvSpPr>
          <p:spPr>
            <a:xfrm>
              <a:off x="9677400" y="385390"/>
              <a:ext cx="1620000" cy="162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קבוצה 46">
            <a:extLst>
              <a:ext uri="{FF2B5EF4-FFF2-40B4-BE49-F238E27FC236}">
                <a16:creationId xmlns:a16="http://schemas.microsoft.com/office/drawing/2014/main" xmlns="" id="{9CC284DD-90EA-4247-B69D-F361D18AD623}"/>
              </a:ext>
            </a:extLst>
          </p:cNvPr>
          <p:cNvGrpSpPr/>
          <p:nvPr/>
        </p:nvGrpSpPr>
        <p:grpSpPr>
          <a:xfrm>
            <a:off x="2266574" y="4627563"/>
            <a:ext cx="2620875" cy="1620005"/>
            <a:chOff x="8676525" y="385385"/>
            <a:chExt cx="2620875" cy="1620005"/>
          </a:xfrm>
        </p:grpSpPr>
        <p:sp>
          <p:nvSpPr>
            <p:cNvPr id="48" name="אליפסה 47">
              <a:extLst>
                <a:ext uri="{FF2B5EF4-FFF2-40B4-BE49-F238E27FC236}">
                  <a16:creationId xmlns:a16="http://schemas.microsoft.com/office/drawing/2014/main" xmlns="" id="{DC483C77-F1BD-409B-9212-C8EBDE5A6D22}"/>
                </a:ext>
              </a:extLst>
            </p:cNvPr>
            <p:cNvSpPr/>
            <p:nvPr/>
          </p:nvSpPr>
          <p:spPr>
            <a:xfrm>
              <a:off x="8676525" y="385385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אליפסה 48">
              <a:extLst>
                <a:ext uri="{FF2B5EF4-FFF2-40B4-BE49-F238E27FC236}">
                  <a16:creationId xmlns:a16="http://schemas.microsoft.com/office/drawing/2014/main" xmlns="" id="{26EE8AA0-2E08-453E-8213-766692C961B9}"/>
                </a:ext>
              </a:extLst>
            </p:cNvPr>
            <p:cNvSpPr/>
            <p:nvPr/>
          </p:nvSpPr>
          <p:spPr>
            <a:xfrm>
              <a:off x="9677400" y="385390"/>
              <a:ext cx="1620000" cy="1620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תיבת טקסט 49">
            <a:extLst>
              <a:ext uri="{FF2B5EF4-FFF2-40B4-BE49-F238E27FC236}">
                <a16:creationId xmlns:a16="http://schemas.microsoft.com/office/drawing/2014/main" xmlns="" id="{2DCEC8B9-9CFD-4B75-BE99-BAFE65413E4D}"/>
              </a:ext>
            </a:extLst>
          </p:cNvPr>
          <p:cNvSpPr txBox="1"/>
          <p:nvPr/>
        </p:nvSpPr>
        <p:spPr>
          <a:xfrm>
            <a:off x="11279475" y="588401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51" name="תיבת טקסט 50">
            <a:extLst>
              <a:ext uri="{FF2B5EF4-FFF2-40B4-BE49-F238E27FC236}">
                <a16:creationId xmlns:a16="http://schemas.microsoft.com/office/drawing/2014/main" xmlns="" id="{8FDC425D-C415-4CD0-82F8-F8B4C7682E9A}"/>
              </a:ext>
            </a:extLst>
          </p:cNvPr>
          <p:cNvSpPr txBox="1"/>
          <p:nvPr/>
        </p:nvSpPr>
        <p:spPr>
          <a:xfrm>
            <a:off x="3581399" y="588401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52" name="תיבת טקסט 51">
            <a:extLst>
              <a:ext uri="{FF2B5EF4-FFF2-40B4-BE49-F238E27FC236}">
                <a16:creationId xmlns:a16="http://schemas.microsoft.com/office/drawing/2014/main" xmlns="" id="{3C138018-82EF-42F3-9FB5-EA3855D94274}"/>
              </a:ext>
            </a:extLst>
          </p:cNvPr>
          <p:cNvSpPr txBox="1"/>
          <p:nvPr/>
        </p:nvSpPr>
        <p:spPr>
          <a:xfrm>
            <a:off x="7410450" y="588401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53" name="תיבת טקסט 52">
            <a:extLst>
              <a:ext uri="{FF2B5EF4-FFF2-40B4-BE49-F238E27FC236}">
                <a16:creationId xmlns:a16="http://schemas.microsoft.com/office/drawing/2014/main" xmlns="" id="{0BD86BDA-FEEF-4AEE-9879-719E7AA4F4FB}"/>
              </a:ext>
            </a:extLst>
          </p:cNvPr>
          <p:cNvSpPr txBox="1"/>
          <p:nvPr/>
        </p:nvSpPr>
        <p:spPr>
          <a:xfrm>
            <a:off x="3590549" y="2726488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54" name="תיבת טקסט 53">
            <a:extLst>
              <a:ext uri="{FF2B5EF4-FFF2-40B4-BE49-F238E27FC236}">
                <a16:creationId xmlns:a16="http://schemas.microsoft.com/office/drawing/2014/main" xmlns="" id="{BB8F4F12-F67C-44C9-8BF6-21CB8A4450C1}"/>
              </a:ext>
            </a:extLst>
          </p:cNvPr>
          <p:cNvSpPr txBox="1"/>
          <p:nvPr/>
        </p:nvSpPr>
        <p:spPr>
          <a:xfrm>
            <a:off x="7423612" y="2707715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55" name="תיבת טקסט 54">
            <a:extLst>
              <a:ext uri="{FF2B5EF4-FFF2-40B4-BE49-F238E27FC236}">
                <a16:creationId xmlns:a16="http://schemas.microsoft.com/office/drawing/2014/main" xmlns="" id="{49F199B9-5095-4390-B90A-6F4AA729F9C9}"/>
              </a:ext>
            </a:extLst>
          </p:cNvPr>
          <p:cNvSpPr txBox="1"/>
          <p:nvPr/>
        </p:nvSpPr>
        <p:spPr>
          <a:xfrm>
            <a:off x="11249774" y="2707715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56" name="תיבת טקסט 55">
            <a:extLst>
              <a:ext uri="{FF2B5EF4-FFF2-40B4-BE49-F238E27FC236}">
                <a16:creationId xmlns:a16="http://schemas.microsoft.com/office/drawing/2014/main" xmlns="" id="{12B455B5-A95C-4D08-A1E3-F7CAA60511FD}"/>
              </a:ext>
            </a:extLst>
          </p:cNvPr>
          <p:cNvSpPr txBox="1"/>
          <p:nvPr/>
        </p:nvSpPr>
        <p:spPr>
          <a:xfrm>
            <a:off x="10129837" y="4827027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57" name="תיבת טקסט 56">
            <a:extLst>
              <a:ext uri="{FF2B5EF4-FFF2-40B4-BE49-F238E27FC236}">
                <a16:creationId xmlns:a16="http://schemas.microsoft.com/office/drawing/2014/main" xmlns="" id="{2F3826F7-AB20-4D0E-928D-70D716934F16}"/>
              </a:ext>
            </a:extLst>
          </p:cNvPr>
          <p:cNvSpPr txBox="1"/>
          <p:nvPr/>
        </p:nvSpPr>
        <p:spPr>
          <a:xfrm>
            <a:off x="4875541" y="4871749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58" name="תיבת טקסט 57">
            <a:extLst>
              <a:ext uri="{FF2B5EF4-FFF2-40B4-BE49-F238E27FC236}">
                <a16:creationId xmlns:a16="http://schemas.microsoft.com/office/drawing/2014/main" xmlns="" id="{D535EF40-9540-44E6-B9FD-31E3C16863EA}"/>
              </a:ext>
            </a:extLst>
          </p:cNvPr>
          <p:cNvSpPr txBox="1"/>
          <p:nvPr/>
        </p:nvSpPr>
        <p:spPr>
          <a:xfrm>
            <a:off x="8277224" y="377775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59" name="תיבת טקסט 58">
            <a:extLst>
              <a:ext uri="{FF2B5EF4-FFF2-40B4-BE49-F238E27FC236}">
                <a16:creationId xmlns:a16="http://schemas.microsoft.com/office/drawing/2014/main" xmlns="" id="{07453585-3C62-4F8A-93BC-335813049B81}"/>
              </a:ext>
            </a:extLst>
          </p:cNvPr>
          <p:cNvSpPr txBox="1"/>
          <p:nvPr/>
        </p:nvSpPr>
        <p:spPr>
          <a:xfrm>
            <a:off x="579898" y="2451861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60" name="תיבת טקסט 59">
            <a:extLst>
              <a:ext uri="{FF2B5EF4-FFF2-40B4-BE49-F238E27FC236}">
                <a16:creationId xmlns:a16="http://schemas.microsoft.com/office/drawing/2014/main" xmlns="" id="{1B181032-AA24-49D2-A054-07222764D27B}"/>
              </a:ext>
            </a:extLst>
          </p:cNvPr>
          <p:cNvSpPr txBox="1"/>
          <p:nvPr/>
        </p:nvSpPr>
        <p:spPr>
          <a:xfrm>
            <a:off x="4439024" y="2451861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61" name="תיבת טקסט 60">
            <a:extLst>
              <a:ext uri="{FF2B5EF4-FFF2-40B4-BE49-F238E27FC236}">
                <a16:creationId xmlns:a16="http://schemas.microsoft.com/office/drawing/2014/main" xmlns="" id="{1A093291-0DCA-4279-B547-C1051E5EDC7D}"/>
              </a:ext>
            </a:extLst>
          </p:cNvPr>
          <p:cNvSpPr txBox="1"/>
          <p:nvPr/>
        </p:nvSpPr>
        <p:spPr>
          <a:xfrm>
            <a:off x="598575" y="399527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62" name="תיבת טקסט 61">
            <a:extLst>
              <a:ext uri="{FF2B5EF4-FFF2-40B4-BE49-F238E27FC236}">
                <a16:creationId xmlns:a16="http://schemas.microsoft.com/office/drawing/2014/main" xmlns="" id="{81ECDB00-5CC6-42FE-8371-38A0A82AF85C}"/>
              </a:ext>
            </a:extLst>
          </p:cNvPr>
          <p:cNvSpPr txBox="1"/>
          <p:nvPr/>
        </p:nvSpPr>
        <p:spPr>
          <a:xfrm>
            <a:off x="4439024" y="399527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63" name="תיבת טקסט 62">
            <a:extLst>
              <a:ext uri="{FF2B5EF4-FFF2-40B4-BE49-F238E27FC236}">
                <a16:creationId xmlns:a16="http://schemas.microsoft.com/office/drawing/2014/main" xmlns="" id="{E39F11A6-835F-4334-A620-80F84B6EA444}"/>
              </a:ext>
            </a:extLst>
          </p:cNvPr>
          <p:cNvSpPr txBox="1"/>
          <p:nvPr/>
        </p:nvSpPr>
        <p:spPr>
          <a:xfrm>
            <a:off x="8282735" y="2451861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64" name="תיבת טקסט 63">
            <a:extLst>
              <a:ext uri="{FF2B5EF4-FFF2-40B4-BE49-F238E27FC236}">
                <a16:creationId xmlns:a16="http://schemas.microsoft.com/office/drawing/2014/main" xmlns="" id="{C5D79A9F-4088-4551-8BF8-0442D7F4CCD6}"/>
              </a:ext>
            </a:extLst>
          </p:cNvPr>
          <p:cNvSpPr txBox="1"/>
          <p:nvPr/>
        </p:nvSpPr>
        <p:spPr>
          <a:xfrm>
            <a:off x="7024685" y="4608646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65" name="תיבת טקסט 64">
            <a:extLst>
              <a:ext uri="{FF2B5EF4-FFF2-40B4-BE49-F238E27FC236}">
                <a16:creationId xmlns:a16="http://schemas.microsoft.com/office/drawing/2014/main" xmlns="" id="{C2DEEAA8-2C33-4332-A6AE-BC610A59A707}"/>
              </a:ext>
            </a:extLst>
          </p:cNvPr>
          <p:cNvSpPr txBox="1"/>
          <p:nvPr/>
        </p:nvSpPr>
        <p:spPr>
          <a:xfrm>
            <a:off x="1820719" y="4608646"/>
            <a:ext cx="33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66" name="תיבת טקסט 65">
            <a:extLst>
              <a:ext uri="{FF2B5EF4-FFF2-40B4-BE49-F238E27FC236}">
                <a16:creationId xmlns:a16="http://schemas.microsoft.com/office/drawing/2014/main" xmlns="" id="{77FDDB92-75C2-47FA-B12B-35E0BF24740A}"/>
              </a:ext>
            </a:extLst>
          </p:cNvPr>
          <p:cNvSpPr txBox="1"/>
          <p:nvPr/>
        </p:nvSpPr>
        <p:spPr>
          <a:xfrm>
            <a:off x="10534012" y="957733"/>
            <a:ext cx="476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4</a:t>
            </a:r>
            <a:endParaRPr lang="en-US" dirty="0"/>
          </a:p>
        </p:txBody>
      </p:sp>
      <p:sp>
        <p:nvSpPr>
          <p:cNvPr id="67" name="תיבת טקסט 66">
            <a:extLst>
              <a:ext uri="{FF2B5EF4-FFF2-40B4-BE49-F238E27FC236}">
                <a16:creationId xmlns:a16="http://schemas.microsoft.com/office/drawing/2014/main" xmlns="" id="{243C136F-F5F6-4AD4-8483-ABCBF93FE4AA}"/>
              </a:ext>
            </a:extLst>
          </p:cNvPr>
          <p:cNvSpPr txBox="1"/>
          <p:nvPr/>
        </p:nvSpPr>
        <p:spPr>
          <a:xfrm>
            <a:off x="9677400" y="957733"/>
            <a:ext cx="471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18</a:t>
            </a:r>
            <a:endParaRPr lang="en-US" dirty="0"/>
          </a:p>
        </p:txBody>
      </p:sp>
      <p:sp>
        <p:nvSpPr>
          <p:cNvPr id="68" name="תיבת טקסט 67">
            <a:extLst>
              <a:ext uri="{FF2B5EF4-FFF2-40B4-BE49-F238E27FC236}">
                <a16:creationId xmlns:a16="http://schemas.microsoft.com/office/drawing/2014/main" xmlns="" id="{BBCF3251-871A-4D0A-A165-E5FC9C581068}"/>
              </a:ext>
            </a:extLst>
          </p:cNvPr>
          <p:cNvSpPr txBox="1"/>
          <p:nvPr/>
        </p:nvSpPr>
        <p:spPr>
          <a:xfrm>
            <a:off x="8277224" y="1809750"/>
            <a:ext cx="591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15</a:t>
            </a:r>
            <a:endParaRPr lang="en-US" dirty="0"/>
          </a:p>
        </p:txBody>
      </p:sp>
      <p:sp>
        <p:nvSpPr>
          <p:cNvPr id="69" name="תיבת טקסט 68">
            <a:extLst>
              <a:ext uri="{FF2B5EF4-FFF2-40B4-BE49-F238E27FC236}">
                <a16:creationId xmlns:a16="http://schemas.microsoft.com/office/drawing/2014/main" xmlns="" id="{C9D61DAF-47D4-4399-ABBE-E08B802FCD59}"/>
              </a:ext>
            </a:extLst>
          </p:cNvPr>
          <p:cNvSpPr txBox="1"/>
          <p:nvPr/>
        </p:nvSpPr>
        <p:spPr>
          <a:xfrm>
            <a:off x="6667500" y="1327065"/>
            <a:ext cx="677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30</a:t>
            </a:r>
            <a:endParaRPr lang="en-US" dirty="0"/>
          </a:p>
        </p:txBody>
      </p:sp>
      <p:sp>
        <p:nvSpPr>
          <p:cNvPr id="70" name="תיבת טקסט 69">
            <a:extLst>
              <a:ext uri="{FF2B5EF4-FFF2-40B4-BE49-F238E27FC236}">
                <a16:creationId xmlns:a16="http://schemas.microsoft.com/office/drawing/2014/main" xmlns="" id="{219555E2-55D2-463F-82C3-EDAD0FC6DF88}"/>
              </a:ext>
            </a:extLst>
          </p:cNvPr>
          <p:cNvSpPr txBox="1"/>
          <p:nvPr/>
        </p:nvSpPr>
        <p:spPr>
          <a:xfrm>
            <a:off x="6096000" y="1160378"/>
            <a:ext cx="374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5</a:t>
            </a:r>
            <a:endParaRPr lang="en-US" dirty="0"/>
          </a:p>
        </p:txBody>
      </p:sp>
      <p:sp>
        <p:nvSpPr>
          <p:cNvPr id="71" name="תיבת טקסט 70">
            <a:extLst>
              <a:ext uri="{FF2B5EF4-FFF2-40B4-BE49-F238E27FC236}">
                <a16:creationId xmlns:a16="http://schemas.microsoft.com/office/drawing/2014/main" xmlns="" id="{463273A1-90DF-4EA4-A49D-AC34B94A0722}"/>
              </a:ext>
            </a:extLst>
          </p:cNvPr>
          <p:cNvSpPr txBox="1"/>
          <p:nvPr/>
        </p:nvSpPr>
        <p:spPr>
          <a:xfrm>
            <a:off x="5029200" y="1160373"/>
            <a:ext cx="655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21</a:t>
            </a:r>
            <a:endParaRPr lang="en-US" dirty="0"/>
          </a:p>
        </p:txBody>
      </p:sp>
      <p:sp>
        <p:nvSpPr>
          <p:cNvPr id="72" name="תיבת טקסט 71">
            <a:extLst>
              <a:ext uri="{FF2B5EF4-FFF2-40B4-BE49-F238E27FC236}">
                <a16:creationId xmlns:a16="http://schemas.microsoft.com/office/drawing/2014/main" xmlns="" id="{B9690E9A-6D5C-4B5B-9D3B-460AC1A70457}"/>
              </a:ext>
            </a:extLst>
          </p:cNvPr>
          <p:cNvSpPr txBox="1"/>
          <p:nvPr/>
        </p:nvSpPr>
        <p:spPr>
          <a:xfrm>
            <a:off x="2924175" y="1038225"/>
            <a:ext cx="496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10</a:t>
            </a:r>
            <a:endParaRPr lang="en-US" dirty="0"/>
          </a:p>
        </p:txBody>
      </p:sp>
      <p:sp>
        <p:nvSpPr>
          <p:cNvPr id="73" name="תיבת טקסט 72">
            <a:extLst>
              <a:ext uri="{FF2B5EF4-FFF2-40B4-BE49-F238E27FC236}">
                <a16:creationId xmlns:a16="http://schemas.microsoft.com/office/drawing/2014/main" xmlns="" id="{52BF0575-3351-4497-8EEA-3915129EF099}"/>
              </a:ext>
            </a:extLst>
          </p:cNvPr>
          <p:cNvSpPr txBox="1"/>
          <p:nvPr/>
        </p:nvSpPr>
        <p:spPr>
          <a:xfrm>
            <a:off x="1062412" y="1160373"/>
            <a:ext cx="833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14</a:t>
            </a:r>
            <a:endParaRPr lang="en-US" dirty="0"/>
          </a:p>
        </p:txBody>
      </p:sp>
      <p:sp>
        <p:nvSpPr>
          <p:cNvPr id="74" name="תיבת טקסט 73">
            <a:extLst>
              <a:ext uri="{FF2B5EF4-FFF2-40B4-BE49-F238E27FC236}">
                <a16:creationId xmlns:a16="http://schemas.microsoft.com/office/drawing/2014/main" xmlns="" id="{ED197187-D1F9-47D0-879E-0A5704445E2B}"/>
              </a:ext>
            </a:extLst>
          </p:cNvPr>
          <p:cNvSpPr txBox="1"/>
          <p:nvPr/>
        </p:nvSpPr>
        <p:spPr>
          <a:xfrm>
            <a:off x="10463213" y="3077047"/>
            <a:ext cx="673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15</a:t>
            </a:r>
            <a:endParaRPr lang="en-US" dirty="0"/>
          </a:p>
        </p:txBody>
      </p:sp>
      <p:sp>
        <p:nvSpPr>
          <p:cNvPr id="75" name="תיבת טקסט 74">
            <a:extLst>
              <a:ext uri="{FF2B5EF4-FFF2-40B4-BE49-F238E27FC236}">
                <a16:creationId xmlns:a16="http://schemas.microsoft.com/office/drawing/2014/main" xmlns="" id="{ACEEDE08-27BA-4215-A78D-B62CBE03DCD7}"/>
              </a:ext>
            </a:extLst>
          </p:cNvPr>
          <p:cNvSpPr txBox="1"/>
          <p:nvPr/>
        </p:nvSpPr>
        <p:spPr>
          <a:xfrm>
            <a:off x="8995239" y="3243734"/>
            <a:ext cx="515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2</a:t>
            </a:r>
            <a:endParaRPr lang="en-US" dirty="0"/>
          </a:p>
        </p:txBody>
      </p:sp>
      <p:sp>
        <p:nvSpPr>
          <p:cNvPr id="76" name="תיבת טקסט 75">
            <a:extLst>
              <a:ext uri="{FF2B5EF4-FFF2-40B4-BE49-F238E27FC236}">
                <a16:creationId xmlns:a16="http://schemas.microsoft.com/office/drawing/2014/main" xmlns="" id="{C746271B-BB52-44C6-AF9C-E79094D23FA0}"/>
              </a:ext>
            </a:extLst>
          </p:cNvPr>
          <p:cNvSpPr txBox="1"/>
          <p:nvPr/>
        </p:nvSpPr>
        <p:spPr>
          <a:xfrm>
            <a:off x="8277224" y="3921679"/>
            <a:ext cx="591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4</a:t>
            </a:r>
            <a:endParaRPr lang="en-US" dirty="0"/>
          </a:p>
        </p:txBody>
      </p:sp>
      <p:sp>
        <p:nvSpPr>
          <p:cNvPr id="77" name="תיבת טקסט 76">
            <a:extLst>
              <a:ext uri="{FF2B5EF4-FFF2-40B4-BE49-F238E27FC236}">
                <a16:creationId xmlns:a16="http://schemas.microsoft.com/office/drawing/2014/main" xmlns="" id="{AE52AE0C-1E49-4BA1-AAE4-80A8F88286EE}"/>
              </a:ext>
            </a:extLst>
          </p:cNvPr>
          <p:cNvSpPr txBox="1"/>
          <p:nvPr/>
        </p:nvSpPr>
        <p:spPr>
          <a:xfrm>
            <a:off x="6637052" y="3077047"/>
            <a:ext cx="449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15</a:t>
            </a:r>
            <a:endParaRPr lang="en-US" dirty="0"/>
          </a:p>
        </p:txBody>
      </p:sp>
      <p:sp>
        <p:nvSpPr>
          <p:cNvPr id="78" name="תיבת טקסט 77">
            <a:extLst>
              <a:ext uri="{FF2B5EF4-FFF2-40B4-BE49-F238E27FC236}">
                <a16:creationId xmlns:a16="http://schemas.microsoft.com/office/drawing/2014/main" xmlns="" id="{0F20795E-C6A9-488C-BB12-6E072AD48210}"/>
              </a:ext>
            </a:extLst>
          </p:cNvPr>
          <p:cNvSpPr txBox="1"/>
          <p:nvPr/>
        </p:nvSpPr>
        <p:spPr>
          <a:xfrm>
            <a:off x="5991225" y="3113379"/>
            <a:ext cx="360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3</a:t>
            </a:r>
            <a:endParaRPr lang="en-US" dirty="0"/>
          </a:p>
        </p:txBody>
      </p:sp>
      <p:sp>
        <p:nvSpPr>
          <p:cNvPr id="79" name="תיבת טקסט 78">
            <a:extLst>
              <a:ext uri="{FF2B5EF4-FFF2-40B4-BE49-F238E27FC236}">
                <a16:creationId xmlns:a16="http://schemas.microsoft.com/office/drawing/2014/main" xmlns="" id="{669EFD29-2BBD-44A5-8898-DB73D2D94336}"/>
              </a:ext>
            </a:extLst>
          </p:cNvPr>
          <p:cNvSpPr txBox="1"/>
          <p:nvPr/>
        </p:nvSpPr>
        <p:spPr>
          <a:xfrm>
            <a:off x="5089239" y="3059033"/>
            <a:ext cx="59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4</a:t>
            </a:r>
            <a:endParaRPr lang="en-US" dirty="0"/>
          </a:p>
        </p:txBody>
      </p:sp>
      <p:sp>
        <p:nvSpPr>
          <p:cNvPr id="80" name="תיבת טקסט 79">
            <a:extLst>
              <a:ext uri="{FF2B5EF4-FFF2-40B4-BE49-F238E27FC236}">
                <a16:creationId xmlns:a16="http://schemas.microsoft.com/office/drawing/2014/main" xmlns="" id="{3AE180B8-FC0B-4D34-88C7-169518E692C1}"/>
              </a:ext>
            </a:extLst>
          </p:cNvPr>
          <p:cNvSpPr txBox="1"/>
          <p:nvPr/>
        </p:nvSpPr>
        <p:spPr>
          <a:xfrm>
            <a:off x="4513352" y="3815702"/>
            <a:ext cx="496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5</a:t>
            </a:r>
            <a:endParaRPr lang="en-US" dirty="0"/>
          </a:p>
        </p:txBody>
      </p:sp>
      <p:sp>
        <p:nvSpPr>
          <p:cNvPr id="81" name="תיבת טקסט 80">
            <a:extLst>
              <a:ext uri="{FF2B5EF4-FFF2-40B4-BE49-F238E27FC236}">
                <a16:creationId xmlns:a16="http://schemas.microsoft.com/office/drawing/2014/main" xmlns="" id="{BD58CABA-6929-4D6B-9AD2-A509795D3FBC}"/>
              </a:ext>
            </a:extLst>
          </p:cNvPr>
          <p:cNvSpPr txBox="1"/>
          <p:nvPr/>
        </p:nvSpPr>
        <p:spPr>
          <a:xfrm>
            <a:off x="2863385" y="3120649"/>
            <a:ext cx="460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7</a:t>
            </a:r>
            <a:endParaRPr lang="en-US" dirty="0"/>
          </a:p>
        </p:txBody>
      </p:sp>
      <p:sp>
        <p:nvSpPr>
          <p:cNvPr id="82" name="תיבת טקסט 81">
            <a:extLst>
              <a:ext uri="{FF2B5EF4-FFF2-40B4-BE49-F238E27FC236}">
                <a16:creationId xmlns:a16="http://schemas.microsoft.com/office/drawing/2014/main" xmlns="" id="{0E22A4BC-F9F3-419E-8F4B-FB4053DB64A7}"/>
              </a:ext>
            </a:extLst>
          </p:cNvPr>
          <p:cNvSpPr txBox="1"/>
          <p:nvPr/>
        </p:nvSpPr>
        <p:spPr>
          <a:xfrm>
            <a:off x="1257300" y="3157538"/>
            <a:ext cx="571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20</a:t>
            </a:r>
            <a:endParaRPr lang="en-US" dirty="0"/>
          </a:p>
        </p:txBody>
      </p:sp>
      <p:sp>
        <p:nvSpPr>
          <p:cNvPr id="83" name="תיבת טקסט 82">
            <a:extLst>
              <a:ext uri="{FF2B5EF4-FFF2-40B4-BE49-F238E27FC236}">
                <a16:creationId xmlns:a16="http://schemas.microsoft.com/office/drawing/2014/main" xmlns="" id="{A84C7D9B-3C16-4694-BE1C-3B0A11D0B329}"/>
              </a:ext>
            </a:extLst>
          </p:cNvPr>
          <p:cNvSpPr txBox="1"/>
          <p:nvPr/>
        </p:nvSpPr>
        <p:spPr>
          <a:xfrm>
            <a:off x="1995486" y="3230274"/>
            <a:ext cx="468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21</a:t>
            </a:r>
            <a:endParaRPr lang="en-US" dirty="0"/>
          </a:p>
        </p:txBody>
      </p:sp>
      <p:sp>
        <p:nvSpPr>
          <p:cNvPr id="84" name="תיבת טקסט 83">
            <a:extLst>
              <a:ext uri="{FF2B5EF4-FFF2-40B4-BE49-F238E27FC236}">
                <a16:creationId xmlns:a16="http://schemas.microsoft.com/office/drawing/2014/main" xmlns="" id="{DA005E70-E839-44ED-ABB3-914EAADC3C7F}"/>
              </a:ext>
            </a:extLst>
          </p:cNvPr>
          <p:cNvSpPr txBox="1"/>
          <p:nvPr/>
        </p:nvSpPr>
        <p:spPr>
          <a:xfrm>
            <a:off x="9154274" y="4977978"/>
            <a:ext cx="771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12</a:t>
            </a:r>
            <a:endParaRPr lang="en-US" dirty="0"/>
          </a:p>
        </p:txBody>
      </p:sp>
      <p:sp>
        <p:nvSpPr>
          <p:cNvPr id="85" name="תיבת טקסט 84">
            <a:extLst>
              <a:ext uri="{FF2B5EF4-FFF2-40B4-BE49-F238E27FC236}">
                <a16:creationId xmlns:a16="http://schemas.microsoft.com/office/drawing/2014/main" xmlns="" id="{5ECB3A1F-855D-4CCA-9897-7169531150B0}"/>
              </a:ext>
            </a:extLst>
          </p:cNvPr>
          <p:cNvSpPr txBox="1"/>
          <p:nvPr/>
        </p:nvSpPr>
        <p:spPr>
          <a:xfrm>
            <a:off x="9229725" y="5629275"/>
            <a:ext cx="447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17</a:t>
            </a:r>
            <a:endParaRPr lang="en-US" dirty="0"/>
          </a:p>
        </p:txBody>
      </p:sp>
      <p:sp>
        <p:nvSpPr>
          <p:cNvPr id="86" name="תיבת טקסט 85">
            <a:extLst>
              <a:ext uri="{FF2B5EF4-FFF2-40B4-BE49-F238E27FC236}">
                <a16:creationId xmlns:a16="http://schemas.microsoft.com/office/drawing/2014/main" xmlns="" id="{967C3AA9-A85E-45BF-9C5B-60BB136B9039}"/>
              </a:ext>
            </a:extLst>
          </p:cNvPr>
          <p:cNvSpPr txBox="1"/>
          <p:nvPr/>
        </p:nvSpPr>
        <p:spPr>
          <a:xfrm>
            <a:off x="7972425" y="5114925"/>
            <a:ext cx="410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4</a:t>
            </a:r>
            <a:endParaRPr lang="en-US" dirty="0"/>
          </a:p>
        </p:txBody>
      </p:sp>
      <p:sp>
        <p:nvSpPr>
          <p:cNvPr id="87" name="תיבת טקסט 86">
            <a:extLst>
              <a:ext uri="{FF2B5EF4-FFF2-40B4-BE49-F238E27FC236}">
                <a16:creationId xmlns:a16="http://schemas.microsoft.com/office/drawing/2014/main" xmlns="" id="{2C2822D9-8374-42D0-893A-B59B8D67539D}"/>
              </a:ext>
            </a:extLst>
          </p:cNvPr>
          <p:cNvSpPr txBox="1"/>
          <p:nvPr/>
        </p:nvSpPr>
        <p:spPr>
          <a:xfrm>
            <a:off x="2561474" y="5347310"/>
            <a:ext cx="55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7</a:t>
            </a:r>
            <a:endParaRPr lang="en-US" dirty="0"/>
          </a:p>
        </p:txBody>
      </p:sp>
      <p:sp>
        <p:nvSpPr>
          <p:cNvPr id="88" name="תיבת טקסט 87">
            <a:extLst>
              <a:ext uri="{FF2B5EF4-FFF2-40B4-BE49-F238E27FC236}">
                <a16:creationId xmlns:a16="http://schemas.microsoft.com/office/drawing/2014/main" xmlns="" id="{5B0058FD-A51C-4A24-AACC-B7CE5015EBDC}"/>
              </a:ext>
            </a:extLst>
          </p:cNvPr>
          <p:cNvSpPr txBox="1"/>
          <p:nvPr/>
        </p:nvSpPr>
        <p:spPr>
          <a:xfrm>
            <a:off x="3410322" y="5347305"/>
            <a:ext cx="32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3</a:t>
            </a:r>
            <a:endParaRPr lang="en-US" dirty="0"/>
          </a:p>
        </p:txBody>
      </p:sp>
      <p:sp>
        <p:nvSpPr>
          <p:cNvPr id="89" name="תיבת טקסט 88">
            <a:extLst>
              <a:ext uri="{FF2B5EF4-FFF2-40B4-BE49-F238E27FC236}">
                <a16:creationId xmlns:a16="http://schemas.microsoft.com/office/drawing/2014/main" xmlns="" id="{1E822FFD-E21F-49C5-AFEB-84B751A771F3}"/>
              </a:ext>
            </a:extLst>
          </p:cNvPr>
          <p:cNvSpPr txBox="1"/>
          <p:nvPr/>
        </p:nvSpPr>
        <p:spPr>
          <a:xfrm>
            <a:off x="4595757" y="5929655"/>
            <a:ext cx="509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dirty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29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3">
            <a:extLst>
              <a:ext uri="{FF2B5EF4-FFF2-40B4-BE49-F238E27FC236}">
                <a16:creationId xmlns:a16="http://schemas.microsoft.com/office/drawing/2014/main" xmlns="" id="{3D746787-573A-4B1A-9496-AB122D556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אומדן</a:t>
            </a:r>
            <a:endParaRPr lang="en-US" dirty="0">
              <a:cs typeface="+mn-cs"/>
            </a:endParaRP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xmlns="" id="{582D644E-FC8B-4FC8-96C1-74A659A78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he-IL" sz="2000" dirty="0"/>
              <a:t>לכל תרגיל ציינו אם יש שימוש </a:t>
            </a:r>
            <a:r>
              <a:rPr lang="he-IL" sz="2000" dirty="0" err="1"/>
              <a:t>באומדן</a:t>
            </a:r>
            <a:endParaRPr lang="he-IL" sz="2000" dirty="0"/>
          </a:p>
          <a:p>
            <a:r>
              <a:rPr lang="he-IL" sz="2000" dirty="0"/>
              <a:t>רשמו תרגילי כפל תוצאם מתאימה לכל תיאור, על ידי שימוש בגורמים המופיעים במלבן:</a:t>
            </a:r>
          </a:p>
          <a:p>
            <a:pPr marL="0" indent="0">
              <a:buNone/>
            </a:pPr>
            <a:endParaRPr lang="he-IL" sz="2000" dirty="0"/>
          </a:p>
          <a:p>
            <a:pPr marL="514350" indent="-514350">
              <a:buAutoNum type="hebrew2Minus"/>
            </a:pPr>
            <a:r>
              <a:rPr lang="he-IL" sz="2000" dirty="0"/>
              <a:t>מכפלה זוגית בין 700 ל-800 ___________________________________</a:t>
            </a:r>
          </a:p>
          <a:p>
            <a:pPr marL="514350" indent="-514350">
              <a:buAutoNum type="hebrew2Minus"/>
            </a:pPr>
            <a:r>
              <a:rPr lang="he-IL" sz="2000" dirty="0"/>
              <a:t>מכפלה אי זוגית ____________________________________________</a:t>
            </a:r>
          </a:p>
          <a:p>
            <a:pPr marL="514350" indent="-514350">
              <a:buAutoNum type="hebrew2Minus"/>
            </a:pPr>
            <a:r>
              <a:rPr lang="he-IL" sz="2000" dirty="0"/>
              <a:t>במכפלה 4 ספרות והיא כפולה של 3 ______________________________</a:t>
            </a:r>
          </a:p>
          <a:p>
            <a:pPr marL="514350" indent="-514350">
              <a:buAutoNum type="hebrew2Minus"/>
            </a:pPr>
            <a:r>
              <a:rPr lang="he-IL" sz="2000" dirty="0"/>
              <a:t>מכפלה בין 1000 ל-2000 והיא כפולה של 10 ________________________</a:t>
            </a:r>
          </a:p>
          <a:p>
            <a:pPr marL="514350" indent="-514350">
              <a:buAutoNum type="hebrew2Minus"/>
            </a:pPr>
            <a:r>
              <a:rPr lang="he-IL" sz="2000" dirty="0"/>
              <a:t>המכפלה הזוגית הקטנה ביותר __________________________________</a:t>
            </a:r>
          </a:p>
          <a:p>
            <a:pPr marL="514350" indent="-514350">
              <a:buAutoNum type="hebrew2Minus"/>
            </a:pPr>
            <a:r>
              <a:rPr lang="he-IL" sz="2000" dirty="0"/>
              <a:t>מכפלה זוגית גדולה מ-500 ____________________________________</a:t>
            </a:r>
          </a:p>
          <a:p>
            <a:pPr marL="0" indent="0">
              <a:buNone/>
            </a:pPr>
            <a:endParaRPr lang="he-IL" sz="1400" dirty="0"/>
          </a:p>
          <a:p>
            <a:pPr marL="0" indent="0">
              <a:buNone/>
            </a:pPr>
            <a:r>
              <a:rPr lang="he-IL" sz="1400" dirty="0"/>
              <a:t>הפעילות תורגמה מתוך החוברת: </a:t>
            </a:r>
            <a:r>
              <a:rPr lang="en-US" sz="1400" dirty="0"/>
              <a:t>Nimble with Numbers, by Leigh Childs and Laura Choate, Dale Seymore Publications, 2000</a:t>
            </a:r>
            <a:endParaRPr lang="he-IL" sz="1400" dirty="0"/>
          </a:p>
          <a:p>
            <a:pPr marL="0" indent="0">
              <a:buNone/>
            </a:pPr>
            <a:r>
              <a:rPr lang="he-IL" sz="1400" dirty="0"/>
              <a:t>תורגם על ידי מרכז מורים ארצי למתמטיקה</a:t>
            </a:r>
            <a:endParaRPr lang="en-US" sz="1400" dirty="0"/>
          </a:p>
        </p:txBody>
      </p:sp>
      <p:sp>
        <p:nvSpPr>
          <p:cNvPr id="2" name="מציין מיקום של כותרת תחתונה 1">
            <a:extLst>
              <a:ext uri="{FF2B5EF4-FFF2-40B4-BE49-F238E27FC236}">
                <a16:creationId xmlns:a16="http://schemas.microsoft.com/office/drawing/2014/main" xmlns="" id="{E2FC29A3-CDB7-4950-A20E-DD05FF85D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3" name="מציין מיקום של מספר שקופית 2">
            <a:extLst>
              <a:ext uri="{FF2B5EF4-FFF2-40B4-BE49-F238E27FC236}">
                <a16:creationId xmlns:a16="http://schemas.microsoft.com/office/drawing/2014/main" xmlns="" id="{44D8032C-5EBE-4D10-A5D3-3CABB3DDB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19</a:t>
            </a:fld>
            <a:endParaRPr lang="en-US" dirty="0"/>
          </a:p>
        </p:txBody>
      </p:sp>
      <p:sp>
        <p:nvSpPr>
          <p:cNvPr id="7" name="תיבת טקסט 6">
            <a:extLst>
              <a:ext uri="{FF2B5EF4-FFF2-40B4-BE49-F238E27FC236}">
                <a16:creationId xmlns:a16="http://schemas.microsoft.com/office/drawing/2014/main" xmlns="" id="{17D197F1-25C8-46E3-A589-456415FCDAC8}"/>
              </a:ext>
            </a:extLst>
          </p:cNvPr>
          <p:cNvSpPr txBox="1"/>
          <p:nvPr/>
        </p:nvSpPr>
        <p:spPr>
          <a:xfrm>
            <a:off x="3457575" y="2598738"/>
            <a:ext cx="67818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dirty="0"/>
              <a:t>	</a:t>
            </a:r>
            <a:r>
              <a:rPr lang="he-IL" sz="2000" dirty="0"/>
              <a:t>85 	70 	42 	38 	21 	19 </a:t>
            </a:r>
            <a:r>
              <a:rPr lang="he-IL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98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1AFEE875-DC94-45A3-954A-2452B787B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075"/>
            <a:ext cx="10515600" cy="1325563"/>
          </a:xfrm>
        </p:spPr>
        <p:txBody>
          <a:bodyPr/>
          <a:lstStyle/>
          <a:p>
            <a:pPr algn="ctr" rtl="0"/>
            <a:r>
              <a:rPr lang="en-US" dirty="0">
                <a:latin typeface="Comic Sans MS" panose="030F0702030302020204" pitchFamily="66" charset="0"/>
              </a:rPr>
              <a:t>APERITIF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FD7EA864-0000-4FAB-9EAF-018E99AF7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490" y="3540987"/>
            <a:ext cx="10515600" cy="2919413"/>
          </a:xfrm>
        </p:spPr>
        <p:txBody>
          <a:bodyPr/>
          <a:lstStyle/>
          <a:p>
            <a:r>
              <a:rPr lang="he-IL" dirty="0"/>
              <a:t>בשרטוט מופיעים 7 משולשים שלכל אחד 3 קודקודים. עליכם לרשום ליד כל </a:t>
            </a:r>
            <a:r>
              <a:rPr lang="he-IL" dirty="0" err="1"/>
              <a:t>קודקוד</a:t>
            </a:r>
            <a:r>
              <a:rPr lang="he-IL" dirty="0"/>
              <a:t> </a:t>
            </a:r>
            <a:r>
              <a:rPr lang="he-IL" dirty="0" smtClean="0"/>
              <a:t>מספר </a:t>
            </a:r>
            <a:r>
              <a:rPr lang="he-IL" dirty="0"/>
              <a:t>מהמספרים 1-9 </a:t>
            </a:r>
            <a:r>
              <a:rPr lang="he-IL" b="1" dirty="0"/>
              <a:t>(כל מספר פעם אחת).</a:t>
            </a:r>
          </a:p>
          <a:p>
            <a:r>
              <a:rPr lang="he-IL" dirty="0"/>
              <a:t>סכום שלושת המספרים בקודקודי משולש א' צריך להיות קטן ב-1 מסכום שלושת המספרים בקודקודי משולש ב' שצריך להיות קטן ב-1 מסכום שלושת </a:t>
            </a:r>
            <a:r>
              <a:rPr lang="he-IL" dirty="0" smtClean="0"/>
              <a:t>המספרים </a:t>
            </a:r>
            <a:r>
              <a:rPr lang="he-IL" dirty="0"/>
              <a:t>בקודקודי משולש ג' וכך הלאה עד שסכום שלושת המספרים בקודקודי משולש ו' צריך להיות קטן ב-1 מסכום שלושת המספרים בקודקודי משולש ז'</a:t>
            </a:r>
            <a:endParaRPr lang="en-US" dirty="0"/>
          </a:p>
        </p:txBody>
      </p:sp>
      <p:grpSp>
        <p:nvGrpSpPr>
          <p:cNvPr id="34" name="קבוצה 33">
            <a:extLst>
              <a:ext uri="{FF2B5EF4-FFF2-40B4-BE49-F238E27FC236}">
                <a16:creationId xmlns:a16="http://schemas.microsoft.com/office/drawing/2014/main" xmlns="" id="{77AD4205-EE6F-4AA4-839D-996B00B6E3C4}"/>
              </a:ext>
            </a:extLst>
          </p:cNvPr>
          <p:cNvGrpSpPr/>
          <p:nvPr/>
        </p:nvGrpSpPr>
        <p:grpSpPr>
          <a:xfrm>
            <a:off x="2372604" y="1494434"/>
            <a:ext cx="7446792" cy="1674784"/>
            <a:chOff x="2261283" y="1475384"/>
            <a:chExt cx="7446792" cy="1674784"/>
          </a:xfrm>
        </p:grpSpPr>
        <p:sp>
          <p:nvSpPr>
            <p:cNvPr id="4" name="משולש שווה-שוקיים 3">
              <a:extLst>
                <a:ext uri="{FF2B5EF4-FFF2-40B4-BE49-F238E27FC236}">
                  <a16:creationId xmlns:a16="http://schemas.microsoft.com/office/drawing/2014/main" xmlns="" id="{445C0DF8-A60D-4861-AFEB-BDAAB7DA20A1}"/>
                </a:ext>
              </a:extLst>
            </p:cNvPr>
            <p:cNvSpPr/>
            <p:nvPr/>
          </p:nvSpPr>
          <p:spPr>
            <a:xfrm>
              <a:off x="2362200" y="1597819"/>
              <a:ext cx="1800000" cy="1440000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1" name="משולש שווה-שוקיים 10">
              <a:extLst>
                <a:ext uri="{FF2B5EF4-FFF2-40B4-BE49-F238E27FC236}">
                  <a16:creationId xmlns:a16="http://schemas.microsoft.com/office/drawing/2014/main" xmlns="" id="{EC02F633-0997-4E56-ADE2-9EBE493A8DE9}"/>
                </a:ext>
              </a:extLst>
            </p:cNvPr>
            <p:cNvSpPr/>
            <p:nvPr/>
          </p:nvSpPr>
          <p:spPr>
            <a:xfrm>
              <a:off x="7761972" y="1602786"/>
              <a:ext cx="1800000" cy="1440000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משולש שווה-שוקיים 11">
              <a:extLst>
                <a:ext uri="{FF2B5EF4-FFF2-40B4-BE49-F238E27FC236}">
                  <a16:creationId xmlns:a16="http://schemas.microsoft.com/office/drawing/2014/main" xmlns="" id="{28408953-E4DC-4A60-AAFE-7682A777DFE4}"/>
                </a:ext>
              </a:extLst>
            </p:cNvPr>
            <p:cNvSpPr/>
            <p:nvPr/>
          </p:nvSpPr>
          <p:spPr>
            <a:xfrm flipV="1">
              <a:off x="3261975" y="1595540"/>
              <a:ext cx="1800000" cy="1440000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3" name="משולש שווה-שוקיים 12">
              <a:extLst>
                <a:ext uri="{FF2B5EF4-FFF2-40B4-BE49-F238E27FC236}">
                  <a16:creationId xmlns:a16="http://schemas.microsoft.com/office/drawing/2014/main" xmlns="" id="{33E63310-C81E-4CFE-895A-5515A680BA31}"/>
                </a:ext>
              </a:extLst>
            </p:cNvPr>
            <p:cNvSpPr/>
            <p:nvPr/>
          </p:nvSpPr>
          <p:spPr>
            <a:xfrm>
              <a:off x="4161975" y="1595970"/>
              <a:ext cx="1800000" cy="1440000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משולש שווה-שוקיים 13">
              <a:extLst>
                <a:ext uri="{FF2B5EF4-FFF2-40B4-BE49-F238E27FC236}">
                  <a16:creationId xmlns:a16="http://schemas.microsoft.com/office/drawing/2014/main" xmlns="" id="{6ADEB91E-0391-418F-BEE7-9AB565444432}"/>
                </a:ext>
              </a:extLst>
            </p:cNvPr>
            <p:cNvSpPr/>
            <p:nvPr/>
          </p:nvSpPr>
          <p:spPr>
            <a:xfrm flipV="1">
              <a:off x="5061861" y="1597919"/>
              <a:ext cx="1800000" cy="1440000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משולש שווה-שוקיים 14">
              <a:extLst>
                <a:ext uri="{FF2B5EF4-FFF2-40B4-BE49-F238E27FC236}">
                  <a16:creationId xmlns:a16="http://schemas.microsoft.com/office/drawing/2014/main" xmlns="" id="{DB052B3F-9CD7-42B0-BE5D-9746C663D215}"/>
                </a:ext>
              </a:extLst>
            </p:cNvPr>
            <p:cNvSpPr/>
            <p:nvPr/>
          </p:nvSpPr>
          <p:spPr>
            <a:xfrm flipV="1">
              <a:off x="6867525" y="1595868"/>
              <a:ext cx="1800000" cy="1440000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משולש שווה-שוקיים 15">
              <a:extLst>
                <a:ext uri="{FF2B5EF4-FFF2-40B4-BE49-F238E27FC236}">
                  <a16:creationId xmlns:a16="http://schemas.microsoft.com/office/drawing/2014/main" xmlns="" id="{1F077E9F-D4E1-4AF4-B1B7-44690F110CF5}"/>
                </a:ext>
              </a:extLst>
            </p:cNvPr>
            <p:cNvSpPr/>
            <p:nvPr/>
          </p:nvSpPr>
          <p:spPr>
            <a:xfrm>
              <a:off x="5961861" y="1602786"/>
              <a:ext cx="1800000" cy="1440000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תיבת טקסט 16">
              <a:extLst>
                <a:ext uri="{FF2B5EF4-FFF2-40B4-BE49-F238E27FC236}">
                  <a16:creationId xmlns:a16="http://schemas.microsoft.com/office/drawing/2014/main" xmlns="" id="{E0A0C535-BA05-4253-9A1D-AAC4CB8A5BBF}"/>
                </a:ext>
              </a:extLst>
            </p:cNvPr>
            <p:cNvSpPr txBox="1"/>
            <p:nvPr/>
          </p:nvSpPr>
          <p:spPr>
            <a:xfrm>
              <a:off x="2909553" y="2193561"/>
              <a:ext cx="533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e-IL" sz="2800" dirty="0"/>
                <a:t>א</a:t>
              </a:r>
              <a:endParaRPr lang="en-US" sz="2800" dirty="0"/>
            </a:p>
          </p:txBody>
        </p:sp>
        <p:sp>
          <p:nvSpPr>
            <p:cNvPr id="18" name="תיבת טקסט 17">
              <a:extLst>
                <a:ext uri="{FF2B5EF4-FFF2-40B4-BE49-F238E27FC236}">
                  <a16:creationId xmlns:a16="http://schemas.microsoft.com/office/drawing/2014/main" xmlns="" id="{08F46E88-48A7-41AC-9A66-EBF725E0F545}"/>
                </a:ext>
              </a:extLst>
            </p:cNvPr>
            <p:cNvSpPr txBox="1"/>
            <p:nvPr/>
          </p:nvSpPr>
          <p:spPr>
            <a:xfrm>
              <a:off x="7376554" y="1862680"/>
              <a:ext cx="533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e-IL" sz="2800" dirty="0"/>
                <a:t>ו</a:t>
              </a:r>
              <a:endParaRPr lang="en-US" sz="2800" dirty="0"/>
            </a:p>
          </p:txBody>
        </p:sp>
        <p:sp>
          <p:nvSpPr>
            <p:cNvPr id="19" name="תיבת טקסט 18">
              <a:extLst>
                <a:ext uri="{FF2B5EF4-FFF2-40B4-BE49-F238E27FC236}">
                  <a16:creationId xmlns:a16="http://schemas.microsoft.com/office/drawing/2014/main" xmlns="" id="{141A1185-BE11-4D6C-823D-1879D2B43497}"/>
                </a:ext>
              </a:extLst>
            </p:cNvPr>
            <p:cNvSpPr txBox="1"/>
            <p:nvPr/>
          </p:nvSpPr>
          <p:spPr>
            <a:xfrm>
              <a:off x="6495261" y="2193561"/>
              <a:ext cx="533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e-IL" sz="2800" dirty="0"/>
                <a:t>ה</a:t>
              </a:r>
              <a:endParaRPr lang="en-US" sz="2800" dirty="0"/>
            </a:p>
          </p:txBody>
        </p:sp>
        <p:sp>
          <p:nvSpPr>
            <p:cNvPr id="20" name="תיבת טקסט 19">
              <a:extLst>
                <a:ext uri="{FF2B5EF4-FFF2-40B4-BE49-F238E27FC236}">
                  <a16:creationId xmlns:a16="http://schemas.microsoft.com/office/drawing/2014/main" xmlns="" id="{BA27AE85-2882-4F17-97A4-DEA3212B45A4}"/>
                </a:ext>
              </a:extLst>
            </p:cNvPr>
            <p:cNvSpPr txBox="1"/>
            <p:nvPr/>
          </p:nvSpPr>
          <p:spPr>
            <a:xfrm>
              <a:off x="5573890" y="1862680"/>
              <a:ext cx="533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e-IL" sz="2800" dirty="0"/>
                <a:t>ד</a:t>
              </a:r>
              <a:endParaRPr lang="en-US" sz="2800" dirty="0"/>
            </a:p>
          </p:txBody>
        </p:sp>
        <p:sp>
          <p:nvSpPr>
            <p:cNvPr id="21" name="תיבת טקסט 20">
              <a:extLst>
                <a:ext uri="{FF2B5EF4-FFF2-40B4-BE49-F238E27FC236}">
                  <a16:creationId xmlns:a16="http://schemas.microsoft.com/office/drawing/2014/main" xmlns="" id="{434AC01F-3B97-45F7-9D60-249717D2C3C9}"/>
                </a:ext>
              </a:extLst>
            </p:cNvPr>
            <p:cNvSpPr txBox="1"/>
            <p:nvPr/>
          </p:nvSpPr>
          <p:spPr>
            <a:xfrm>
              <a:off x="4662790" y="2193561"/>
              <a:ext cx="533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e-IL" sz="2800" dirty="0"/>
                <a:t>ג</a:t>
              </a:r>
              <a:endParaRPr lang="en-US" sz="2800" dirty="0"/>
            </a:p>
          </p:txBody>
        </p:sp>
        <p:sp>
          <p:nvSpPr>
            <p:cNvPr id="22" name="תיבת טקסט 21">
              <a:extLst>
                <a:ext uri="{FF2B5EF4-FFF2-40B4-BE49-F238E27FC236}">
                  <a16:creationId xmlns:a16="http://schemas.microsoft.com/office/drawing/2014/main" xmlns="" id="{CB5268B5-AF67-4372-B2F8-15A65BD0B0F2}"/>
                </a:ext>
              </a:extLst>
            </p:cNvPr>
            <p:cNvSpPr txBox="1"/>
            <p:nvPr/>
          </p:nvSpPr>
          <p:spPr>
            <a:xfrm>
              <a:off x="3768340" y="1862680"/>
              <a:ext cx="533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e-IL" sz="2800" dirty="0"/>
                <a:t>ב</a:t>
              </a:r>
              <a:endParaRPr lang="en-US" sz="2800" dirty="0"/>
            </a:p>
          </p:txBody>
        </p:sp>
        <p:sp>
          <p:nvSpPr>
            <p:cNvPr id="23" name="תיבת טקסט 22">
              <a:extLst>
                <a:ext uri="{FF2B5EF4-FFF2-40B4-BE49-F238E27FC236}">
                  <a16:creationId xmlns:a16="http://schemas.microsoft.com/office/drawing/2014/main" xmlns="" id="{A2E7138B-D69E-4672-B3A8-C5B41AF8B5EA}"/>
                </a:ext>
              </a:extLst>
            </p:cNvPr>
            <p:cNvSpPr txBox="1"/>
            <p:nvPr/>
          </p:nvSpPr>
          <p:spPr>
            <a:xfrm>
              <a:off x="8310823" y="2193561"/>
              <a:ext cx="533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e-IL" sz="2800" dirty="0"/>
                <a:t>ז</a:t>
              </a:r>
              <a:endParaRPr lang="en-US" sz="2800" dirty="0"/>
            </a:p>
          </p:txBody>
        </p:sp>
        <p:sp>
          <p:nvSpPr>
            <p:cNvPr id="25" name="אליפסה 24">
              <a:extLst>
                <a:ext uri="{FF2B5EF4-FFF2-40B4-BE49-F238E27FC236}">
                  <a16:creationId xmlns:a16="http://schemas.microsoft.com/office/drawing/2014/main" xmlns="" id="{EB422B09-3323-4BC2-8BF4-901BF9759DB3}"/>
                </a:ext>
              </a:extLst>
            </p:cNvPr>
            <p:cNvSpPr/>
            <p:nvPr/>
          </p:nvSpPr>
          <p:spPr>
            <a:xfrm>
              <a:off x="3121311" y="1479416"/>
              <a:ext cx="270000" cy="27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אליפסה 25">
              <a:extLst>
                <a:ext uri="{FF2B5EF4-FFF2-40B4-BE49-F238E27FC236}">
                  <a16:creationId xmlns:a16="http://schemas.microsoft.com/office/drawing/2014/main" xmlns="" id="{9F335571-1294-4C24-9849-ABECE3E75E2D}"/>
                </a:ext>
              </a:extLst>
            </p:cNvPr>
            <p:cNvSpPr/>
            <p:nvPr/>
          </p:nvSpPr>
          <p:spPr>
            <a:xfrm>
              <a:off x="4921311" y="1481773"/>
              <a:ext cx="270000" cy="27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אליפסה 26">
              <a:extLst>
                <a:ext uri="{FF2B5EF4-FFF2-40B4-BE49-F238E27FC236}">
                  <a16:creationId xmlns:a16="http://schemas.microsoft.com/office/drawing/2014/main" xmlns="" id="{72922EE7-BAFE-4BD3-8441-D2AA6324796A}"/>
                </a:ext>
              </a:extLst>
            </p:cNvPr>
            <p:cNvSpPr/>
            <p:nvPr/>
          </p:nvSpPr>
          <p:spPr>
            <a:xfrm>
              <a:off x="6721553" y="1479416"/>
              <a:ext cx="270000" cy="27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אליפסה 27">
              <a:extLst>
                <a:ext uri="{FF2B5EF4-FFF2-40B4-BE49-F238E27FC236}">
                  <a16:creationId xmlns:a16="http://schemas.microsoft.com/office/drawing/2014/main" xmlns="" id="{1B7A2F8E-7570-4C57-9FB6-F9AA8BBE72BD}"/>
                </a:ext>
              </a:extLst>
            </p:cNvPr>
            <p:cNvSpPr/>
            <p:nvPr/>
          </p:nvSpPr>
          <p:spPr>
            <a:xfrm>
              <a:off x="8538189" y="1475384"/>
              <a:ext cx="270000" cy="27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אליפסה 28">
              <a:extLst>
                <a:ext uri="{FF2B5EF4-FFF2-40B4-BE49-F238E27FC236}">
                  <a16:creationId xmlns:a16="http://schemas.microsoft.com/office/drawing/2014/main" xmlns="" id="{FC25E5CD-0FAD-4C6E-8679-218D0137D380}"/>
                </a:ext>
              </a:extLst>
            </p:cNvPr>
            <p:cNvSpPr/>
            <p:nvPr/>
          </p:nvSpPr>
          <p:spPr>
            <a:xfrm>
              <a:off x="4026654" y="2880167"/>
              <a:ext cx="270000" cy="27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אליפסה 29">
              <a:extLst>
                <a:ext uri="{FF2B5EF4-FFF2-40B4-BE49-F238E27FC236}">
                  <a16:creationId xmlns:a16="http://schemas.microsoft.com/office/drawing/2014/main" xmlns="" id="{9FEB46DE-904F-458D-A488-DD5ED65D1AC0}"/>
                </a:ext>
              </a:extLst>
            </p:cNvPr>
            <p:cNvSpPr/>
            <p:nvPr/>
          </p:nvSpPr>
          <p:spPr>
            <a:xfrm>
              <a:off x="5814969" y="2880167"/>
              <a:ext cx="270000" cy="27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אליפסה 30">
              <a:extLst>
                <a:ext uri="{FF2B5EF4-FFF2-40B4-BE49-F238E27FC236}">
                  <a16:creationId xmlns:a16="http://schemas.microsoft.com/office/drawing/2014/main" xmlns="" id="{7183FB1E-9A4D-4014-A3FA-74DE26FE3CE2}"/>
                </a:ext>
              </a:extLst>
            </p:cNvPr>
            <p:cNvSpPr/>
            <p:nvPr/>
          </p:nvSpPr>
          <p:spPr>
            <a:xfrm>
              <a:off x="7626522" y="2880168"/>
              <a:ext cx="270000" cy="27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אליפסה 31">
              <a:extLst>
                <a:ext uri="{FF2B5EF4-FFF2-40B4-BE49-F238E27FC236}">
                  <a16:creationId xmlns:a16="http://schemas.microsoft.com/office/drawing/2014/main" xmlns="" id="{47CE0752-5F45-46F1-999A-1EE72E691F22}"/>
                </a:ext>
              </a:extLst>
            </p:cNvPr>
            <p:cNvSpPr/>
            <p:nvPr/>
          </p:nvSpPr>
          <p:spPr>
            <a:xfrm>
              <a:off x="9438075" y="2876709"/>
              <a:ext cx="270000" cy="27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אליפסה 32">
              <a:extLst>
                <a:ext uri="{FF2B5EF4-FFF2-40B4-BE49-F238E27FC236}">
                  <a16:creationId xmlns:a16="http://schemas.microsoft.com/office/drawing/2014/main" xmlns="" id="{13581912-E99C-4FD2-8E4D-F623E0B5D872}"/>
                </a:ext>
              </a:extLst>
            </p:cNvPr>
            <p:cNvSpPr/>
            <p:nvPr/>
          </p:nvSpPr>
          <p:spPr>
            <a:xfrm>
              <a:off x="2261283" y="2876709"/>
              <a:ext cx="270000" cy="27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מציין מיקום של מספר שקופית 35">
            <a:extLst>
              <a:ext uri="{FF2B5EF4-FFF2-40B4-BE49-F238E27FC236}">
                <a16:creationId xmlns:a16="http://schemas.microsoft.com/office/drawing/2014/main" xmlns="" id="{39A8C1AD-5717-4F94-911F-124E9B8B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z="1600" smtClean="0"/>
              <a:pPr algn="l"/>
              <a:t>2</a:t>
            </a:fld>
            <a:endParaRPr lang="en-US" sz="1600" dirty="0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FAE20322-277E-484B-9633-1B3E70994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446CE693-799C-465D-8342-885E7C06D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קינוח</a:t>
            </a:r>
            <a:endParaRPr lang="en-US" dirty="0">
              <a:cs typeface="+mn-cs"/>
            </a:endParaRP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6872625F-8CA7-4C1D-8B8A-8E40A622C2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e-IL" sz="2000" dirty="0"/>
              <a:t>לפניכם 10 עמודים של מטבעות</a:t>
            </a:r>
          </a:p>
          <a:p>
            <a:r>
              <a:rPr lang="he-IL" sz="2000" dirty="0"/>
              <a:t>בכל עמוד 10 מטבעות</a:t>
            </a:r>
          </a:p>
          <a:p>
            <a:r>
              <a:rPr lang="he-IL" sz="2000" dirty="0"/>
              <a:t>כל המטבעות של אחד מהעמודים מזויפים</a:t>
            </a:r>
          </a:p>
          <a:p>
            <a:r>
              <a:rPr lang="he-IL" sz="2000" dirty="0"/>
              <a:t>משקל של מטבע אמיתי הוא 5 גרם ושל מטבע מזויף 4 גרם</a:t>
            </a:r>
          </a:p>
          <a:p>
            <a:pPr marL="0" indent="0">
              <a:buNone/>
            </a:pPr>
            <a:r>
              <a:rPr lang="he-IL" sz="2000" dirty="0"/>
              <a:t>איך למצוא בשקילה אחת את עמוד המטבעות המזויפים?</a:t>
            </a:r>
            <a:endParaRPr lang="en-US" sz="2000" dirty="0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0C95637E-85FA-4AAE-BEDA-CBFAF0D45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xmlns="" id="{6FA88BF4-D427-4B9B-BC26-56CE21F4D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20</a:t>
            </a:fld>
            <a:endParaRPr lang="en-US" dirty="0"/>
          </a:p>
        </p:txBody>
      </p:sp>
      <p:grpSp>
        <p:nvGrpSpPr>
          <p:cNvPr id="24" name="קבוצה 23">
            <a:extLst>
              <a:ext uri="{FF2B5EF4-FFF2-40B4-BE49-F238E27FC236}">
                <a16:creationId xmlns:a16="http://schemas.microsoft.com/office/drawing/2014/main" xmlns="" id="{431F9A2B-E04A-414E-AF0E-BDDA47782008}"/>
              </a:ext>
            </a:extLst>
          </p:cNvPr>
          <p:cNvGrpSpPr/>
          <p:nvPr/>
        </p:nvGrpSpPr>
        <p:grpSpPr>
          <a:xfrm>
            <a:off x="68456" y="4113884"/>
            <a:ext cx="1080000" cy="2265698"/>
            <a:chOff x="381000" y="4156908"/>
            <a:chExt cx="1086600" cy="2517004"/>
          </a:xfrm>
        </p:grpSpPr>
        <p:sp>
          <p:nvSpPr>
            <p:cNvPr id="14" name="תרשים זרימה: דיסק מגנטי 13">
              <a:extLst>
                <a:ext uri="{FF2B5EF4-FFF2-40B4-BE49-F238E27FC236}">
                  <a16:creationId xmlns:a16="http://schemas.microsoft.com/office/drawing/2014/main" xmlns="" id="{70DB4F82-6F01-49EE-A43D-E08113495624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תרשים זרימה: דיסק מגנטי 14">
              <a:extLst>
                <a:ext uri="{FF2B5EF4-FFF2-40B4-BE49-F238E27FC236}">
                  <a16:creationId xmlns:a16="http://schemas.microsoft.com/office/drawing/2014/main" xmlns="" id="{1683A6FA-8F1F-44EC-8661-9CCBB5896B55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תרשים זרימה: דיסק מגנטי 15">
              <a:extLst>
                <a:ext uri="{FF2B5EF4-FFF2-40B4-BE49-F238E27FC236}">
                  <a16:creationId xmlns:a16="http://schemas.microsoft.com/office/drawing/2014/main" xmlns="" id="{D60D642B-9D98-482B-8F00-6B44D0C8569C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תרשים זרימה: דיסק מגנטי 16">
              <a:extLst>
                <a:ext uri="{FF2B5EF4-FFF2-40B4-BE49-F238E27FC236}">
                  <a16:creationId xmlns:a16="http://schemas.microsoft.com/office/drawing/2014/main" xmlns="" id="{F0FEF855-23D9-4EB4-AB4C-027DB20FFE87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תרשים זרימה: דיסק מגנטי 17">
              <a:extLst>
                <a:ext uri="{FF2B5EF4-FFF2-40B4-BE49-F238E27FC236}">
                  <a16:creationId xmlns:a16="http://schemas.microsoft.com/office/drawing/2014/main" xmlns="" id="{17A67A31-E759-4709-972E-E51F182B2915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תרשים זרימה: דיסק מגנטי 18">
              <a:extLst>
                <a:ext uri="{FF2B5EF4-FFF2-40B4-BE49-F238E27FC236}">
                  <a16:creationId xmlns:a16="http://schemas.microsoft.com/office/drawing/2014/main" xmlns="" id="{52AE2B4A-5C79-48A6-8A0E-C84E11AF2789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תרשים זרימה: דיסק מגנטי 19">
              <a:extLst>
                <a:ext uri="{FF2B5EF4-FFF2-40B4-BE49-F238E27FC236}">
                  <a16:creationId xmlns:a16="http://schemas.microsoft.com/office/drawing/2014/main" xmlns="" id="{4E1FE700-B414-46F9-8EF2-193A0D44780D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תרשים זרימה: דיסק מגנטי 20">
              <a:extLst>
                <a:ext uri="{FF2B5EF4-FFF2-40B4-BE49-F238E27FC236}">
                  <a16:creationId xmlns:a16="http://schemas.microsoft.com/office/drawing/2014/main" xmlns="" id="{311CBCFC-6A84-41B8-8A0F-CA743E7FE748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תרשים זרימה: דיסק מגנטי 21">
              <a:extLst>
                <a:ext uri="{FF2B5EF4-FFF2-40B4-BE49-F238E27FC236}">
                  <a16:creationId xmlns:a16="http://schemas.microsoft.com/office/drawing/2014/main" xmlns="" id="{1E0DF4CA-7586-4951-A720-148C8B3E0220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תרשים זרימה: דיסק מגנטי 22">
              <a:extLst>
                <a:ext uri="{FF2B5EF4-FFF2-40B4-BE49-F238E27FC236}">
                  <a16:creationId xmlns:a16="http://schemas.microsoft.com/office/drawing/2014/main" xmlns="" id="{0B33EE62-A95C-4701-82DE-0AB38FED8414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קבוצה 35">
            <a:extLst>
              <a:ext uri="{FF2B5EF4-FFF2-40B4-BE49-F238E27FC236}">
                <a16:creationId xmlns:a16="http://schemas.microsoft.com/office/drawing/2014/main" xmlns="" id="{C0EB27FD-427B-44E1-9C2C-60232C43E91E}"/>
              </a:ext>
            </a:extLst>
          </p:cNvPr>
          <p:cNvGrpSpPr/>
          <p:nvPr/>
        </p:nvGrpSpPr>
        <p:grpSpPr>
          <a:xfrm>
            <a:off x="11043544" y="4091950"/>
            <a:ext cx="1080000" cy="2264400"/>
            <a:chOff x="381000" y="4156908"/>
            <a:chExt cx="1086600" cy="2517004"/>
          </a:xfrm>
        </p:grpSpPr>
        <p:sp>
          <p:nvSpPr>
            <p:cNvPr id="37" name="תרשים זרימה: דיסק מגנטי 36">
              <a:extLst>
                <a:ext uri="{FF2B5EF4-FFF2-40B4-BE49-F238E27FC236}">
                  <a16:creationId xmlns:a16="http://schemas.microsoft.com/office/drawing/2014/main" xmlns="" id="{BFEEEB7A-52A9-4C7D-A527-7A17859FFB4D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תרשים זרימה: דיסק מגנטי 37">
              <a:extLst>
                <a:ext uri="{FF2B5EF4-FFF2-40B4-BE49-F238E27FC236}">
                  <a16:creationId xmlns:a16="http://schemas.microsoft.com/office/drawing/2014/main" xmlns="" id="{5A22FEF6-CFA0-4816-988A-12B3C854687A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תרשים זרימה: דיסק מגנטי 38">
              <a:extLst>
                <a:ext uri="{FF2B5EF4-FFF2-40B4-BE49-F238E27FC236}">
                  <a16:creationId xmlns:a16="http://schemas.microsoft.com/office/drawing/2014/main" xmlns="" id="{C66833CF-3769-4B7C-98F1-A3868A944E84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תרשים זרימה: דיסק מגנטי 39">
              <a:extLst>
                <a:ext uri="{FF2B5EF4-FFF2-40B4-BE49-F238E27FC236}">
                  <a16:creationId xmlns:a16="http://schemas.microsoft.com/office/drawing/2014/main" xmlns="" id="{1C3BC830-CCC8-4873-BD2D-629EA159ADB2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תרשים זרימה: דיסק מגנטי 40">
              <a:extLst>
                <a:ext uri="{FF2B5EF4-FFF2-40B4-BE49-F238E27FC236}">
                  <a16:creationId xmlns:a16="http://schemas.microsoft.com/office/drawing/2014/main" xmlns="" id="{170FB10E-AC91-45AF-877C-E8C83D2F6F4F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תרשים זרימה: דיסק מגנטי 41">
              <a:extLst>
                <a:ext uri="{FF2B5EF4-FFF2-40B4-BE49-F238E27FC236}">
                  <a16:creationId xmlns:a16="http://schemas.microsoft.com/office/drawing/2014/main" xmlns="" id="{47E02290-6E74-4136-8013-AC3FAAF8C0C1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תרשים זרימה: דיסק מגנטי 42">
              <a:extLst>
                <a:ext uri="{FF2B5EF4-FFF2-40B4-BE49-F238E27FC236}">
                  <a16:creationId xmlns:a16="http://schemas.microsoft.com/office/drawing/2014/main" xmlns="" id="{E6939BD4-DB47-44FC-A4A4-1CB67313DB3D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תרשים זרימה: דיסק מגנטי 43">
              <a:extLst>
                <a:ext uri="{FF2B5EF4-FFF2-40B4-BE49-F238E27FC236}">
                  <a16:creationId xmlns:a16="http://schemas.microsoft.com/office/drawing/2014/main" xmlns="" id="{F8194AFC-C66E-48A1-9A91-2B716FC9E2BD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תרשים זרימה: דיסק מגנטי 44">
              <a:extLst>
                <a:ext uri="{FF2B5EF4-FFF2-40B4-BE49-F238E27FC236}">
                  <a16:creationId xmlns:a16="http://schemas.microsoft.com/office/drawing/2014/main" xmlns="" id="{61EFD6C4-30BF-434E-B903-72D7FC11779D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תרשים זרימה: דיסק מגנטי 45">
              <a:extLst>
                <a:ext uri="{FF2B5EF4-FFF2-40B4-BE49-F238E27FC236}">
                  <a16:creationId xmlns:a16="http://schemas.microsoft.com/office/drawing/2014/main" xmlns="" id="{4AFDCBF3-D28B-4E97-BB01-884A70746259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קבוצה 46">
            <a:extLst>
              <a:ext uri="{FF2B5EF4-FFF2-40B4-BE49-F238E27FC236}">
                <a16:creationId xmlns:a16="http://schemas.microsoft.com/office/drawing/2014/main" xmlns="" id="{59DBC92F-6FEF-4D1D-B4BB-4F712C93098B}"/>
              </a:ext>
            </a:extLst>
          </p:cNvPr>
          <p:cNvGrpSpPr/>
          <p:nvPr/>
        </p:nvGrpSpPr>
        <p:grpSpPr>
          <a:xfrm>
            <a:off x="4980516" y="4116716"/>
            <a:ext cx="1080000" cy="2264400"/>
            <a:chOff x="381000" y="4156908"/>
            <a:chExt cx="1086600" cy="2517004"/>
          </a:xfrm>
        </p:grpSpPr>
        <p:sp>
          <p:nvSpPr>
            <p:cNvPr id="48" name="תרשים זרימה: דיסק מגנטי 47">
              <a:extLst>
                <a:ext uri="{FF2B5EF4-FFF2-40B4-BE49-F238E27FC236}">
                  <a16:creationId xmlns:a16="http://schemas.microsoft.com/office/drawing/2014/main" xmlns="" id="{E51B20BD-E6CF-49CA-A5E2-167249A61E89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תרשים זרימה: דיסק מגנטי 48">
              <a:extLst>
                <a:ext uri="{FF2B5EF4-FFF2-40B4-BE49-F238E27FC236}">
                  <a16:creationId xmlns:a16="http://schemas.microsoft.com/office/drawing/2014/main" xmlns="" id="{156850D1-1AA8-450D-8B36-E25454D8C5EB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תרשים זרימה: דיסק מגנטי 49">
              <a:extLst>
                <a:ext uri="{FF2B5EF4-FFF2-40B4-BE49-F238E27FC236}">
                  <a16:creationId xmlns:a16="http://schemas.microsoft.com/office/drawing/2014/main" xmlns="" id="{545A5D7E-043B-446E-B5EA-ECC6FBC18D2D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תרשים זרימה: דיסק מגנטי 50">
              <a:extLst>
                <a:ext uri="{FF2B5EF4-FFF2-40B4-BE49-F238E27FC236}">
                  <a16:creationId xmlns:a16="http://schemas.microsoft.com/office/drawing/2014/main" xmlns="" id="{E8041270-E041-430E-AFD6-B60A9160CE46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תרשים זרימה: דיסק מגנטי 51">
              <a:extLst>
                <a:ext uri="{FF2B5EF4-FFF2-40B4-BE49-F238E27FC236}">
                  <a16:creationId xmlns:a16="http://schemas.microsoft.com/office/drawing/2014/main" xmlns="" id="{55301908-D495-46CF-A021-C8F41A15E6D4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תרשים זרימה: דיסק מגנטי 52">
              <a:extLst>
                <a:ext uri="{FF2B5EF4-FFF2-40B4-BE49-F238E27FC236}">
                  <a16:creationId xmlns:a16="http://schemas.microsoft.com/office/drawing/2014/main" xmlns="" id="{5A33655D-529A-441B-8039-56DEFBE5CFBB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תרשים זרימה: דיסק מגנטי 53">
              <a:extLst>
                <a:ext uri="{FF2B5EF4-FFF2-40B4-BE49-F238E27FC236}">
                  <a16:creationId xmlns:a16="http://schemas.microsoft.com/office/drawing/2014/main" xmlns="" id="{7AD77CB6-CE45-4CB7-9568-C860F023C859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תרשים זרימה: דיסק מגנטי 54">
              <a:extLst>
                <a:ext uri="{FF2B5EF4-FFF2-40B4-BE49-F238E27FC236}">
                  <a16:creationId xmlns:a16="http://schemas.microsoft.com/office/drawing/2014/main" xmlns="" id="{6F4927BA-7F16-4A5E-8B93-3B61496D26CD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תרשים זרימה: דיסק מגנטי 55">
              <a:extLst>
                <a:ext uri="{FF2B5EF4-FFF2-40B4-BE49-F238E27FC236}">
                  <a16:creationId xmlns:a16="http://schemas.microsoft.com/office/drawing/2014/main" xmlns="" id="{E9612885-244D-49E4-A3B9-0588DD4A7EC0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תרשים זרימה: דיסק מגנטי 56">
              <a:extLst>
                <a:ext uri="{FF2B5EF4-FFF2-40B4-BE49-F238E27FC236}">
                  <a16:creationId xmlns:a16="http://schemas.microsoft.com/office/drawing/2014/main" xmlns="" id="{26A93777-4590-4EAB-93AF-AFA82FF6161B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קבוצה 57">
            <a:extLst>
              <a:ext uri="{FF2B5EF4-FFF2-40B4-BE49-F238E27FC236}">
                <a16:creationId xmlns:a16="http://schemas.microsoft.com/office/drawing/2014/main" xmlns="" id="{E0FE9857-9F4E-4683-9313-171227721AC9}"/>
              </a:ext>
            </a:extLst>
          </p:cNvPr>
          <p:cNvGrpSpPr/>
          <p:nvPr/>
        </p:nvGrpSpPr>
        <p:grpSpPr>
          <a:xfrm>
            <a:off x="1256308" y="4112057"/>
            <a:ext cx="1080000" cy="2264400"/>
            <a:chOff x="381000" y="4156908"/>
            <a:chExt cx="1086600" cy="2517004"/>
          </a:xfrm>
        </p:grpSpPr>
        <p:sp>
          <p:nvSpPr>
            <p:cNvPr id="59" name="תרשים זרימה: דיסק מגנטי 58">
              <a:extLst>
                <a:ext uri="{FF2B5EF4-FFF2-40B4-BE49-F238E27FC236}">
                  <a16:creationId xmlns:a16="http://schemas.microsoft.com/office/drawing/2014/main" xmlns="" id="{CAEFC24D-B50A-4BF6-86B1-4412CB432160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תרשים זרימה: דיסק מגנטי 59">
              <a:extLst>
                <a:ext uri="{FF2B5EF4-FFF2-40B4-BE49-F238E27FC236}">
                  <a16:creationId xmlns:a16="http://schemas.microsoft.com/office/drawing/2014/main" xmlns="" id="{A4E36F73-8961-41E8-BF1B-1740CE2F0F10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תרשים זרימה: דיסק מגנטי 60">
              <a:extLst>
                <a:ext uri="{FF2B5EF4-FFF2-40B4-BE49-F238E27FC236}">
                  <a16:creationId xmlns:a16="http://schemas.microsoft.com/office/drawing/2014/main" xmlns="" id="{A75AF055-E585-4072-810E-A66BA02F57F9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תרשים זרימה: דיסק מגנטי 61">
              <a:extLst>
                <a:ext uri="{FF2B5EF4-FFF2-40B4-BE49-F238E27FC236}">
                  <a16:creationId xmlns:a16="http://schemas.microsoft.com/office/drawing/2014/main" xmlns="" id="{CE3E1230-058F-4A55-BD93-943A554CF9AB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תרשים זרימה: דיסק מגנטי 62">
              <a:extLst>
                <a:ext uri="{FF2B5EF4-FFF2-40B4-BE49-F238E27FC236}">
                  <a16:creationId xmlns:a16="http://schemas.microsoft.com/office/drawing/2014/main" xmlns="" id="{E2EF2FDF-92EB-4BA2-AE60-C9294ACD9180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תרשים זרימה: דיסק מגנטי 63">
              <a:extLst>
                <a:ext uri="{FF2B5EF4-FFF2-40B4-BE49-F238E27FC236}">
                  <a16:creationId xmlns:a16="http://schemas.microsoft.com/office/drawing/2014/main" xmlns="" id="{822BDA08-3065-4467-90D7-918ABD8165C6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תרשים זרימה: דיסק מגנטי 64">
              <a:extLst>
                <a:ext uri="{FF2B5EF4-FFF2-40B4-BE49-F238E27FC236}">
                  <a16:creationId xmlns:a16="http://schemas.microsoft.com/office/drawing/2014/main" xmlns="" id="{66FFDD87-A9B6-42AC-8720-36A177416538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תרשים זרימה: דיסק מגנטי 65">
              <a:extLst>
                <a:ext uri="{FF2B5EF4-FFF2-40B4-BE49-F238E27FC236}">
                  <a16:creationId xmlns:a16="http://schemas.microsoft.com/office/drawing/2014/main" xmlns="" id="{2A831088-791B-429E-8A91-7D2A6AE7B949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תרשים זרימה: דיסק מגנטי 66">
              <a:extLst>
                <a:ext uri="{FF2B5EF4-FFF2-40B4-BE49-F238E27FC236}">
                  <a16:creationId xmlns:a16="http://schemas.microsoft.com/office/drawing/2014/main" xmlns="" id="{96127586-5151-49BB-B635-702DF14D16AC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תרשים זרימה: דיסק מגנטי 67">
              <a:extLst>
                <a:ext uri="{FF2B5EF4-FFF2-40B4-BE49-F238E27FC236}">
                  <a16:creationId xmlns:a16="http://schemas.microsoft.com/office/drawing/2014/main" xmlns="" id="{CB7EF630-410D-4D51-BE79-2D662CDD69B8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קבוצה 68">
            <a:extLst>
              <a:ext uri="{FF2B5EF4-FFF2-40B4-BE49-F238E27FC236}">
                <a16:creationId xmlns:a16="http://schemas.microsoft.com/office/drawing/2014/main" xmlns="" id="{7151F8CB-B7D0-4DFC-BB31-303FB3B33F11}"/>
              </a:ext>
            </a:extLst>
          </p:cNvPr>
          <p:cNvGrpSpPr/>
          <p:nvPr/>
        </p:nvGrpSpPr>
        <p:grpSpPr>
          <a:xfrm>
            <a:off x="2496993" y="4114843"/>
            <a:ext cx="1080000" cy="2264400"/>
            <a:chOff x="381000" y="4156908"/>
            <a:chExt cx="1086600" cy="2517004"/>
          </a:xfrm>
        </p:grpSpPr>
        <p:sp>
          <p:nvSpPr>
            <p:cNvPr id="70" name="תרשים זרימה: דיסק מגנטי 69">
              <a:extLst>
                <a:ext uri="{FF2B5EF4-FFF2-40B4-BE49-F238E27FC236}">
                  <a16:creationId xmlns:a16="http://schemas.microsoft.com/office/drawing/2014/main" xmlns="" id="{D9FE945A-9C35-4422-99F0-C073D81303F7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תרשים זרימה: דיסק מגנטי 70">
              <a:extLst>
                <a:ext uri="{FF2B5EF4-FFF2-40B4-BE49-F238E27FC236}">
                  <a16:creationId xmlns:a16="http://schemas.microsoft.com/office/drawing/2014/main" xmlns="" id="{E9233118-41F7-4CC4-B381-3A9B296D1D1B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תרשים זרימה: דיסק מגנטי 71">
              <a:extLst>
                <a:ext uri="{FF2B5EF4-FFF2-40B4-BE49-F238E27FC236}">
                  <a16:creationId xmlns:a16="http://schemas.microsoft.com/office/drawing/2014/main" xmlns="" id="{6BF04E29-582E-4E51-9087-60F7F495AC4A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תרשים זרימה: דיסק מגנטי 72">
              <a:extLst>
                <a:ext uri="{FF2B5EF4-FFF2-40B4-BE49-F238E27FC236}">
                  <a16:creationId xmlns:a16="http://schemas.microsoft.com/office/drawing/2014/main" xmlns="" id="{C8BDA241-6C39-47D7-B619-4EC5924BE6FE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תרשים זרימה: דיסק מגנטי 73">
              <a:extLst>
                <a:ext uri="{FF2B5EF4-FFF2-40B4-BE49-F238E27FC236}">
                  <a16:creationId xmlns:a16="http://schemas.microsoft.com/office/drawing/2014/main" xmlns="" id="{D7E778F4-4D74-464B-8144-FB46208E83CC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תרשים זרימה: דיסק מגנטי 74">
              <a:extLst>
                <a:ext uri="{FF2B5EF4-FFF2-40B4-BE49-F238E27FC236}">
                  <a16:creationId xmlns:a16="http://schemas.microsoft.com/office/drawing/2014/main" xmlns="" id="{E96AE496-EBB5-4B08-B509-E0DA6E5ADB94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תרשים זרימה: דיסק מגנטי 75">
              <a:extLst>
                <a:ext uri="{FF2B5EF4-FFF2-40B4-BE49-F238E27FC236}">
                  <a16:creationId xmlns:a16="http://schemas.microsoft.com/office/drawing/2014/main" xmlns="" id="{A64F5071-B04B-4A02-AF1D-DE22A0FA1622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תרשים זרימה: דיסק מגנטי 76">
              <a:extLst>
                <a:ext uri="{FF2B5EF4-FFF2-40B4-BE49-F238E27FC236}">
                  <a16:creationId xmlns:a16="http://schemas.microsoft.com/office/drawing/2014/main" xmlns="" id="{9B1B3199-528E-43A3-A3B3-DE7DA8EB2275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תרשים זרימה: דיסק מגנטי 77">
              <a:extLst>
                <a:ext uri="{FF2B5EF4-FFF2-40B4-BE49-F238E27FC236}">
                  <a16:creationId xmlns:a16="http://schemas.microsoft.com/office/drawing/2014/main" xmlns="" id="{450D69F9-9550-48C5-989E-8B0D2B19CC6C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תרשים זרימה: דיסק מגנטי 78">
              <a:extLst>
                <a:ext uri="{FF2B5EF4-FFF2-40B4-BE49-F238E27FC236}">
                  <a16:creationId xmlns:a16="http://schemas.microsoft.com/office/drawing/2014/main" xmlns="" id="{4DCE37B4-FC1D-4A17-B435-B2371075012C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קבוצה 79">
            <a:extLst>
              <a:ext uri="{FF2B5EF4-FFF2-40B4-BE49-F238E27FC236}">
                <a16:creationId xmlns:a16="http://schemas.microsoft.com/office/drawing/2014/main" xmlns="" id="{1BA9A9F6-744C-4532-A8E4-930F6FD2D7C7}"/>
              </a:ext>
            </a:extLst>
          </p:cNvPr>
          <p:cNvGrpSpPr/>
          <p:nvPr/>
        </p:nvGrpSpPr>
        <p:grpSpPr>
          <a:xfrm>
            <a:off x="3744238" y="4111255"/>
            <a:ext cx="1080000" cy="2264400"/>
            <a:chOff x="381000" y="4156908"/>
            <a:chExt cx="1086600" cy="2517004"/>
          </a:xfrm>
        </p:grpSpPr>
        <p:sp>
          <p:nvSpPr>
            <p:cNvPr id="81" name="תרשים זרימה: דיסק מגנטי 80">
              <a:extLst>
                <a:ext uri="{FF2B5EF4-FFF2-40B4-BE49-F238E27FC236}">
                  <a16:creationId xmlns:a16="http://schemas.microsoft.com/office/drawing/2014/main" xmlns="" id="{FCC9E82E-D54A-432B-A17B-4916147E3E6A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תרשים זרימה: דיסק מגנטי 81">
              <a:extLst>
                <a:ext uri="{FF2B5EF4-FFF2-40B4-BE49-F238E27FC236}">
                  <a16:creationId xmlns:a16="http://schemas.microsoft.com/office/drawing/2014/main" xmlns="" id="{DA8AB290-0369-4AD6-8B37-EFC86D025D43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תרשים זרימה: דיסק מגנטי 82">
              <a:extLst>
                <a:ext uri="{FF2B5EF4-FFF2-40B4-BE49-F238E27FC236}">
                  <a16:creationId xmlns:a16="http://schemas.microsoft.com/office/drawing/2014/main" xmlns="" id="{1E6BAAB1-8C50-48E3-9C39-4CD72FD73312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תרשים זרימה: דיסק מגנטי 83">
              <a:extLst>
                <a:ext uri="{FF2B5EF4-FFF2-40B4-BE49-F238E27FC236}">
                  <a16:creationId xmlns:a16="http://schemas.microsoft.com/office/drawing/2014/main" xmlns="" id="{C528C2E4-60C5-49D8-AC2F-702CDB4DA738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תרשים זרימה: דיסק מגנטי 84">
              <a:extLst>
                <a:ext uri="{FF2B5EF4-FFF2-40B4-BE49-F238E27FC236}">
                  <a16:creationId xmlns:a16="http://schemas.microsoft.com/office/drawing/2014/main" xmlns="" id="{676A8239-7851-4EB6-BB6E-82B2700F7E55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תרשים זרימה: דיסק מגנטי 85">
              <a:extLst>
                <a:ext uri="{FF2B5EF4-FFF2-40B4-BE49-F238E27FC236}">
                  <a16:creationId xmlns:a16="http://schemas.microsoft.com/office/drawing/2014/main" xmlns="" id="{1E4EF48C-E701-45B4-A116-88A34CA0810C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תרשים זרימה: דיסק מגנטי 86">
              <a:extLst>
                <a:ext uri="{FF2B5EF4-FFF2-40B4-BE49-F238E27FC236}">
                  <a16:creationId xmlns:a16="http://schemas.microsoft.com/office/drawing/2014/main" xmlns="" id="{1FAD7EF2-A987-4A07-BCF0-2A000CEC552B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תרשים זרימה: דיסק מגנטי 87">
              <a:extLst>
                <a:ext uri="{FF2B5EF4-FFF2-40B4-BE49-F238E27FC236}">
                  <a16:creationId xmlns:a16="http://schemas.microsoft.com/office/drawing/2014/main" xmlns="" id="{F9692BBE-C775-454E-84EC-24BB86AAD25F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תרשים זרימה: דיסק מגנטי 88">
              <a:extLst>
                <a:ext uri="{FF2B5EF4-FFF2-40B4-BE49-F238E27FC236}">
                  <a16:creationId xmlns:a16="http://schemas.microsoft.com/office/drawing/2014/main" xmlns="" id="{5D4E3E2E-579B-4A77-A31C-FAE5E14DCD6C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תרשים זרימה: דיסק מגנטי 89">
              <a:extLst>
                <a:ext uri="{FF2B5EF4-FFF2-40B4-BE49-F238E27FC236}">
                  <a16:creationId xmlns:a16="http://schemas.microsoft.com/office/drawing/2014/main" xmlns="" id="{ABA4A74E-330A-49D5-8E51-6CCFC1D62A51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קבוצה 90">
            <a:extLst>
              <a:ext uri="{FF2B5EF4-FFF2-40B4-BE49-F238E27FC236}">
                <a16:creationId xmlns:a16="http://schemas.microsoft.com/office/drawing/2014/main" xmlns="" id="{CB502485-7BB8-42B8-A040-65E3B6BD7A9D}"/>
              </a:ext>
            </a:extLst>
          </p:cNvPr>
          <p:cNvGrpSpPr/>
          <p:nvPr/>
        </p:nvGrpSpPr>
        <p:grpSpPr>
          <a:xfrm>
            <a:off x="6216794" y="4124535"/>
            <a:ext cx="1080000" cy="2264400"/>
            <a:chOff x="381000" y="4156908"/>
            <a:chExt cx="1086600" cy="2517004"/>
          </a:xfrm>
        </p:grpSpPr>
        <p:sp>
          <p:nvSpPr>
            <p:cNvPr id="92" name="תרשים זרימה: דיסק מגנטי 91">
              <a:extLst>
                <a:ext uri="{FF2B5EF4-FFF2-40B4-BE49-F238E27FC236}">
                  <a16:creationId xmlns:a16="http://schemas.microsoft.com/office/drawing/2014/main" xmlns="" id="{998A4FF1-B4ED-437A-91CA-1685A816A8B4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תרשים זרימה: דיסק מגנטי 92">
              <a:extLst>
                <a:ext uri="{FF2B5EF4-FFF2-40B4-BE49-F238E27FC236}">
                  <a16:creationId xmlns:a16="http://schemas.microsoft.com/office/drawing/2014/main" xmlns="" id="{AA592029-9CD6-4151-B4A6-F9DE273D5F9D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תרשים זרימה: דיסק מגנטי 93">
              <a:extLst>
                <a:ext uri="{FF2B5EF4-FFF2-40B4-BE49-F238E27FC236}">
                  <a16:creationId xmlns:a16="http://schemas.microsoft.com/office/drawing/2014/main" xmlns="" id="{C40A2263-B796-48A2-A09B-BCB3B8883E91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תרשים זרימה: דיסק מגנטי 94">
              <a:extLst>
                <a:ext uri="{FF2B5EF4-FFF2-40B4-BE49-F238E27FC236}">
                  <a16:creationId xmlns:a16="http://schemas.microsoft.com/office/drawing/2014/main" xmlns="" id="{2B6929DC-C464-4F5C-9DDA-CD8CBA4CDAA0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תרשים זרימה: דיסק מגנטי 95">
              <a:extLst>
                <a:ext uri="{FF2B5EF4-FFF2-40B4-BE49-F238E27FC236}">
                  <a16:creationId xmlns:a16="http://schemas.microsoft.com/office/drawing/2014/main" xmlns="" id="{2580DB00-0952-4370-A66E-8142505B8559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תרשים זרימה: דיסק מגנטי 96">
              <a:extLst>
                <a:ext uri="{FF2B5EF4-FFF2-40B4-BE49-F238E27FC236}">
                  <a16:creationId xmlns:a16="http://schemas.microsoft.com/office/drawing/2014/main" xmlns="" id="{A7358D16-E6D8-4B09-A656-4BEE343B0A94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תרשים זרימה: דיסק מגנטי 97">
              <a:extLst>
                <a:ext uri="{FF2B5EF4-FFF2-40B4-BE49-F238E27FC236}">
                  <a16:creationId xmlns:a16="http://schemas.microsoft.com/office/drawing/2014/main" xmlns="" id="{30855E25-F886-495B-B66C-78BCBD7D6F21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תרשים זרימה: דיסק מגנטי 98">
              <a:extLst>
                <a:ext uri="{FF2B5EF4-FFF2-40B4-BE49-F238E27FC236}">
                  <a16:creationId xmlns:a16="http://schemas.microsoft.com/office/drawing/2014/main" xmlns="" id="{19A642F3-CD1F-4311-B4B7-230A15847601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תרשים זרימה: דיסק מגנטי 99">
              <a:extLst>
                <a:ext uri="{FF2B5EF4-FFF2-40B4-BE49-F238E27FC236}">
                  <a16:creationId xmlns:a16="http://schemas.microsoft.com/office/drawing/2014/main" xmlns="" id="{FC402408-BCD6-490A-8B9D-40FBA1EBE619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תרשים זרימה: דיסק מגנטי 100">
              <a:extLst>
                <a:ext uri="{FF2B5EF4-FFF2-40B4-BE49-F238E27FC236}">
                  <a16:creationId xmlns:a16="http://schemas.microsoft.com/office/drawing/2014/main" xmlns="" id="{6504C7F4-F440-409A-9BE3-A00086021C3E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קבוצה 101">
            <a:extLst>
              <a:ext uri="{FF2B5EF4-FFF2-40B4-BE49-F238E27FC236}">
                <a16:creationId xmlns:a16="http://schemas.microsoft.com/office/drawing/2014/main" xmlns="" id="{008BE95C-AFAC-4575-AC13-D8B7AA8A1776}"/>
              </a:ext>
            </a:extLst>
          </p:cNvPr>
          <p:cNvGrpSpPr/>
          <p:nvPr/>
        </p:nvGrpSpPr>
        <p:grpSpPr>
          <a:xfrm>
            <a:off x="7451471" y="4124535"/>
            <a:ext cx="1080000" cy="2264400"/>
            <a:chOff x="381000" y="4156908"/>
            <a:chExt cx="1086600" cy="2517004"/>
          </a:xfrm>
        </p:grpSpPr>
        <p:sp>
          <p:nvSpPr>
            <p:cNvPr id="103" name="תרשים זרימה: דיסק מגנטי 102">
              <a:extLst>
                <a:ext uri="{FF2B5EF4-FFF2-40B4-BE49-F238E27FC236}">
                  <a16:creationId xmlns:a16="http://schemas.microsoft.com/office/drawing/2014/main" xmlns="" id="{17612360-BBDE-46CC-8D5D-417FEF6F1321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תרשים זרימה: דיסק מגנטי 103">
              <a:extLst>
                <a:ext uri="{FF2B5EF4-FFF2-40B4-BE49-F238E27FC236}">
                  <a16:creationId xmlns:a16="http://schemas.microsoft.com/office/drawing/2014/main" xmlns="" id="{7A953754-5198-49BC-9A85-D22A7C5515A4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תרשים זרימה: דיסק מגנטי 104">
              <a:extLst>
                <a:ext uri="{FF2B5EF4-FFF2-40B4-BE49-F238E27FC236}">
                  <a16:creationId xmlns:a16="http://schemas.microsoft.com/office/drawing/2014/main" xmlns="" id="{E809C954-BEBF-4779-92DA-D72EA2D4EF77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תרשים זרימה: דיסק מגנטי 105">
              <a:extLst>
                <a:ext uri="{FF2B5EF4-FFF2-40B4-BE49-F238E27FC236}">
                  <a16:creationId xmlns:a16="http://schemas.microsoft.com/office/drawing/2014/main" xmlns="" id="{4C587A39-4FC2-4DFE-8E7B-EF5359A0EDEF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תרשים זרימה: דיסק מגנטי 106">
              <a:extLst>
                <a:ext uri="{FF2B5EF4-FFF2-40B4-BE49-F238E27FC236}">
                  <a16:creationId xmlns:a16="http://schemas.microsoft.com/office/drawing/2014/main" xmlns="" id="{76167D7D-C2D0-4DF2-B72A-076D30BED100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תרשים זרימה: דיסק מגנטי 107">
              <a:extLst>
                <a:ext uri="{FF2B5EF4-FFF2-40B4-BE49-F238E27FC236}">
                  <a16:creationId xmlns:a16="http://schemas.microsoft.com/office/drawing/2014/main" xmlns="" id="{39D5F471-D700-4709-8832-2B856342F04E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תרשים זרימה: דיסק מגנטי 108">
              <a:extLst>
                <a:ext uri="{FF2B5EF4-FFF2-40B4-BE49-F238E27FC236}">
                  <a16:creationId xmlns:a16="http://schemas.microsoft.com/office/drawing/2014/main" xmlns="" id="{EA77DA37-2F51-4E79-8AB0-EAA444443D44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תרשים זרימה: דיסק מגנטי 109">
              <a:extLst>
                <a:ext uri="{FF2B5EF4-FFF2-40B4-BE49-F238E27FC236}">
                  <a16:creationId xmlns:a16="http://schemas.microsoft.com/office/drawing/2014/main" xmlns="" id="{20CECDC0-6C6A-4EF8-AF62-D0B7B1C8B232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תרשים זרימה: דיסק מגנטי 110">
              <a:extLst>
                <a:ext uri="{FF2B5EF4-FFF2-40B4-BE49-F238E27FC236}">
                  <a16:creationId xmlns:a16="http://schemas.microsoft.com/office/drawing/2014/main" xmlns="" id="{78C196CD-32D6-478B-870B-8647BBE8FF18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תרשים זרימה: דיסק מגנטי 111">
              <a:extLst>
                <a:ext uri="{FF2B5EF4-FFF2-40B4-BE49-F238E27FC236}">
                  <a16:creationId xmlns:a16="http://schemas.microsoft.com/office/drawing/2014/main" xmlns="" id="{424CAFBC-A527-48FE-95AE-6DFC2BDF39DB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קבוצה 112">
            <a:extLst>
              <a:ext uri="{FF2B5EF4-FFF2-40B4-BE49-F238E27FC236}">
                <a16:creationId xmlns:a16="http://schemas.microsoft.com/office/drawing/2014/main" xmlns="" id="{5D941A8A-225A-4DD0-86D0-A665C0BB2F27}"/>
              </a:ext>
            </a:extLst>
          </p:cNvPr>
          <p:cNvGrpSpPr/>
          <p:nvPr/>
        </p:nvGrpSpPr>
        <p:grpSpPr>
          <a:xfrm>
            <a:off x="8656684" y="4111255"/>
            <a:ext cx="1080000" cy="2264400"/>
            <a:chOff x="381000" y="4156908"/>
            <a:chExt cx="1086600" cy="2517004"/>
          </a:xfrm>
        </p:grpSpPr>
        <p:sp>
          <p:nvSpPr>
            <p:cNvPr id="114" name="תרשים זרימה: דיסק מגנטי 113">
              <a:extLst>
                <a:ext uri="{FF2B5EF4-FFF2-40B4-BE49-F238E27FC236}">
                  <a16:creationId xmlns:a16="http://schemas.microsoft.com/office/drawing/2014/main" xmlns="" id="{94B65593-66DC-49AA-A009-E63545C2F42E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תרשים זרימה: דיסק מגנטי 114">
              <a:extLst>
                <a:ext uri="{FF2B5EF4-FFF2-40B4-BE49-F238E27FC236}">
                  <a16:creationId xmlns:a16="http://schemas.microsoft.com/office/drawing/2014/main" xmlns="" id="{1AC82771-36EC-40FD-AC4A-887B20756A32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תרשים זרימה: דיסק מגנטי 115">
              <a:extLst>
                <a:ext uri="{FF2B5EF4-FFF2-40B4-BE49-F238E27FC236}">
                  <a16:creationId xmlns:a16="http://schemas.microsoft.com/office/drawing/2014/main" xmlns="" id="{9B635377-695A-4B5A-9BD1-7AF2782F94DA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תרשים זרימה: דיסק מגנטי 116">
              <a:extLst>
                <a:ext uri="{FF2B5EF4-FFF2-40B4-BE49-F238E27FC236}">
                  <a16:creationId xmlns:a16="http://schemas.microsoft.com/office/drawing/2014/main" xmlns="" id="{CD82156E-2F44-439B-94BD-72720EC3D086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תרשים זרימה: דיסק מגנטי 117">
              <a:extLst>
                <a:ext uri="{FF2B5EF4-FFF2-40B4-BE49-F238E27FC236}">
                  <a16:creationId xmlns:a16="http://schemas.microsoft.com/office/drawing/2014/main" xmlns="" id="{76C3E7C9-FD8F-4BD9-A3A9-0B8442A9DA95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תרשים זרימה: דיסק מגנטי 118">
              <a:extLst>
                <a:ext uri="{FF2B5EF4-FFF2-40B4-BE49-F238E27FC236}">
                  <a16:creationId xmlns:a16="http://schemas.microsoft.com/office/drawing/2014/main" xmlns="" id="{5AD460AF-0A1E-4E5A-B4CD-C2F5AAF4B1E8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תרשים זרימה: דיסק מגנטי 119">
              <a:extLst>
                <a:ext uri="{FF2B5EF4-FFF2-40B4-BE49-F238E27FC236}">
                  <a16:creationId xmlns:a16="http://schemas.microsoft.com/office/drawing/2014/main" xmlns="" id="{2D244700-D618-4CBA-830D-59C26D1AE503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תרשים זרימה: דיסק מגנטי 120">
              <a:extLst>
                <a:ext uri="{FF2B5EF4-FFF2-40B4-BE49-F238E27FC236}">
                  <a16:creationId xmlns:a16="http://schemas.microsoft.com/office/drawing/2014/main" xmlns="" id="{E9F657FC-223A-4571-A460-45F5C357B6A1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תרשים זרימה: דיסק מגנטי 121">
              <a:extLst>
                <a:ext uri="{FF2B5EF4-FFF2-40B4-BE49-F238E27FC236}">
                  <a16:creationId xmlns:a16="http://schemas.microsoft.com/office/drawing/2014/main" xmlns="" id="{1B651DEE-311F-433D-8290-CAE961827A39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תרשים זרימה: דיסק מגנטי 122">
              <a:extLst>
                <a:ext uri="{FF2B5EF4-FFF2-40B4-BE49-F238E27FC236}">
                  <a16:creationId xmlns:a16="http://schemas.microsoft.com/office/drawing/2014/main" xmlns="" id="{8B5B1C25-EBC1-43F2-BA35-1ED770B6DFA7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קבוצה 123">
            <a:extLst>
              <a:ext uri="{FF2B5EF4-FFF2-40B4-BE49-F238E27FC236}">
                <a16:creationId xmlns:a16="http://schemas.microsoft.com/office/drawing/2014/main" xmlns="" id="{52AD4C47-E74E-4A1A-BF13-37D5B9298194}"/>
              </a:ext>
            </a:extLst>
          </p:cNvPr>
          <p:cNvGrpSpPr/>
          <p:nvPr/>
        </p:nvGrpSpPr>
        <p:grpSpPr>
          <a:xfrm>
            <a:off x="9861897" y="4111255"/>
            <a:ext cx="1080000" cy="2264400"/>
            <a:chOff x="381000" y="4156908"/>
            <a:chExt cx="1086600" cy="2517004"/>
          </a:xfrm>
        </p:grpSpPr>
        <p:sp>
          <p:nvSpPr>
            <p:cNvPr id="125" name="תרשים זרימה: דיסק מגנטי 124">
              <a:extLst>
                <a:ext uri="{FF2B5EF4-FFF2-40B4-BE49-F238E27FC236}">
                  <a16:creationId xmlns:a16="http://schemas.microsoft.com/office/drawing/2014/main" xmlns="" id="{2E19D8DF-FB36-4A65-9CD7-13CACA111C5B}"/>
                </a:ext>
              </a:extLst>
            </p:cNvPr>
            <p:cNvSpPr/>
            <p:nvPr/>
          </p:nvSpPr>
          <p:spPr>
            <a:xfrm>
              <a:off x="381000" y="640391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תרשים זרימה: דיסק מגנטי 125">
              <a:extLst>
                <a:ext uri="{FF2B5EF4-FFF2-40B4-BE49-F238E27FC236}">
                  <a16:creationId xmlns:a16="http://schemas.microsoft.com/office/drawing/2014/main" xmlns="" id="{1D2F0C38-D17E-4192-9FAD-B478BB9746A8}"/>
                </a:ext>
              </a:extLst>
            </p:cNvPr>
            <p:cNvSpPr/>
            <p:nvPr/>
          </p:nvSpPr>
          <p:spPr>
            <a:xfrm>
              <a:off x="381000" y="616347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תרשים זרימה: דיסק מגנטי 126">
              <a:extLst>
                <a:ext uri="{FF2B5EF4-FFF2-40B4-BE49-F238E27FC236}">
                  <a16:creationId xmlns:a16="http://schemas.microsoft.com/office/drawing/2014/main" xmlns="" id="{544018F0-71C0-4500-A430-E8B1792049B5}"/>
                </a:ext>
              </a:extLst>
            </p:cNvPr>
            <p:cNvSpPr/>
            <p:nvPr/>
          </p:nvSpPr>
          <p:spPr>
            <a:xfrm>
              <a:off x="387600" y="5917266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תרשים זרימה: דיסק מגנטי 127">
              <a:extLst>
                <a:ext uri="{FF2B5EF4-FFF2-40B4-BE49-F238E27FC236}">
                  <a16:creationId xmlns:a16="http://schemas.microsoft.com/office/drawing/2014/main" xmlns="" id="{77049CC1-4F25-4705-B19D-45F16EBDE7A1}"/>
                </a:ext>
              </a:extLst>
            </p:cNvPr>
            <p:cNvSpPr/>
            <p:nvPr/>
          </p:nvSpPr>
          <p:spPr>
            <a:xfrm>
              <a:off x="387600" y="5668811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תרשים זרימה: דיסק מגנטי 128">
              <a:extLst>
                <a:ext uri="{FF2B5EF4-FFF2-40B4-BE49-F238E27FC236}">
                  <a16:creationId xmlns:a16="http://schemas.microsoft.com/office/drawing/2014/main" xmlns="" id="{6F65A929-7E6B-49DA-A4DB-B1E74175B31D}"/>
                </a:ext>
              </a:extLst>
            </p:cNvPr>
            <p:cNvSpPr/>
            <p:nvPr/>
          </p:nvSpPr>
          <p:spPr>
            <a:xfrm>
              <a:off x="381000" y="542148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תרשים זרימה: דיסק מגנטי 129">
              <a:extLst>
                <a:ext uri="{FF2B5EF4-FFF2-40B4-BE49-F238E27FC236}">
                  <a16:creationId xmlns:a16="http://schemas.microsoft.com/office/drawing/2014/main" xmlns="" id="{5721B81C-2707-4BE1-9275-415615EA5434}"/>
                </a:ext>
              </a:extLst>
            </p:cNvPr>
            <p:cNvSpPr/>
            <p:nvPr/>
          </p:nvSpPr>
          <p:spPr>
            <a:xfrm>
              <a:off x="387600" y="5162253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תרשים זרימה: דיסק מגנטי 130">
              <a:extLst>
                <a:ext uri="{FF2B5EF4-FFF2-40B4-BE49-F238E27FC236}">
                  <a16:creationId xmlns:a16="http://schemas.microsoft.com/office/drawing/2014/main" xmlns="" id="{34E2F853-03EB-449C-9AA8-055F6DD78725}"/>
                </a:ext>
              </a:extLst>
            </p:cNvPr>
            <p:cNvSpPr/>
            <p:nvPr/>
          </p:nvSpPr>
          <p:spPr>
            <a:xfrm>
              <a:off x="387600" y="491944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תרשים זרימה: דיסק מגנטי 131">
              <a:extLst>
                <a:ext uri="{FF2B5EF4-FFF2-40B4-BE49-F238E27FC236}">
                  <a16:creationId xmlns:a16="http://schemas.microsoft.com/office/drawing/2014/main" xmlns="" id="{8EA1E504-7F4F-4E0D-8C59-90DD52AF5CE0}"/>
                </a:ext>
              </a:extLst>
            </p:cNvPr>
            <p:cNvSpPr/>
            <p:nvPr/>
          </p:nvSpPr>
          <p:spPr>
            <a:xfrm>
              <a:off x="387600" y="4668432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תרשים זרימה: דיסק מגנטי 132">
              <a:extLst>
                <a:ext uri="{FF2B5EF4-FFF2-40B4-BE49-F238E27FC236}">
                  <a16:creationId xmlns:a16="http://schemas.microsoft.com/office/drawing/2014/main" xmlns="" id="{2B6A2FF4-5C0B-4358-BC83-295DAA731417}"/>
                </a:ext>
              </a:extLst>
            </p:cNvPr>
            <p:cNvSpPr/>
            <p:nvPr/>
          </p:nvSpPr>
          <p:spPr>
            <a:xfrm>
              <a:off x="387600" y="4420260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תרשים זרימה: דיסק מגנטי 133">
              <a:extLst>
                <a:ext uri="{FF2B5EF4-FFF2-40B4-BE49-F238E27FC236}">
                  <a16:creationId xmlns:a16="http://schemas.microsoft.com/office/drawing/2014/main" xmlns="" id="{E14806D1-E496-403D-9974-778AB9B6DD8C}"/>
                </a:ext>
              </a:extLst>
            </p:cNvPr>
            <p:cNvSpPr/>
            <p:nvPr/>
          </p:nvSpPr>
          <p:spPr>
            <a:xfrm>
              <a:off x="381000" y="4156908"/>
              <a:ext cx="1080000" cy="270000"/>
            </a:xfrm>
            <a:prstGeom prst="flowChartMagneticDisk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30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DCBF4CBE-1C31-4142-B54D-4825B0C22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תודה על התובנה!</a:t>
            </a:r>
            <a:endParaRPr lang="en-US" dirty="0">
              <a:cs typeface="+mn-cs"/>
            </a:endParaRPr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4940DF86-B411-47C7-8F95-91A753905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xmlns="" id="{C6E93622-0169-48BC-B7B5-C8108F7FA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06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5E147A4A-3A23-41C9-BCB3-6C2B7F9A9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9575"/>
            <a:ext cx="10515600" cy="5767388"/>
          </a:xfrm>
        </p:spPr>
        <p:txBody>
          <a:bodyPr/>
          <a:lstStyle/>
          <a:p>
            <a:r>
              <a:rPr lang="he-IL" dirty="0"/>
              <a:t>חלק מהתרגילים מהמאמר: הקשר בין ביצוע חישובים לבין תובנה מספרית אצל תלמידי כיתות ו' וכיתות ח' </a:t>
            </a:r>
            <a:r>
              <a:rPr lang="he-IL" dirty="0" err="1"/>
              <a:t>בטייוואן</a:t>
            </a:r>
            <a:endParaRPr lang="he-IL" dirty="0"/>
          </a:p>
          <a:p>
            <a:pPr marL="0" indent="0" algn="l" rtl="0">
              <a:buNone/>
            </a:pPr>
            <a:r>
              <a:rPr lang="en-US" dirty="0"/>
              <a:t>Robert E. </a:t>
            </a:r>
            <a:r>
              <a:rPr lang="en-US" dirty="0" err="1"/>
              <a:t>Reys</a:t>
            </a:r>
            <a:r>
              <a:rPr lang="en-US" dirty="0"/>
              <a:t>, University of Missouri</a:t>
            </a:r>
          </a:p>
          <a:p>
            <a:pPr marL="0" indent="0" algn="l" rtl="0">
              <a:buNone/>
            </a:pPr>
            <a:r>
              <a:rPr lang="en-US" dirty="0"/>
              <a:t>Der-Ching Yang, St. John’s &amp; St. Mary’s Institute of Technology Tamsui’ Taiwan</a:t>
            </a:r>
          </a:p>
          <a:p>
            <a:pPr marL="0" indent="0" algn="l" rtl="0">
              <a:buNone/>
            </a:pPr>
            <a:r>
              <a:rPr lang="en-US" dirty="0"/>
              <a:t>Journal for Research in Mathematics Education, March 1998</a:t>
            </a:r>
          </a:p>
          <a:p>
            <a:r>
              <a:rPr lang="he-IL" dirty="0"/>
              <a:t>תרגום ועיבוד: מירי בן ארי</a:t>
            </a: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5D45A7B5-0CE1-4B88-95D4-00744241A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z="1600" smtClean="0"/>
              <a:pPr algn="l"/>
              <a:t>3</a:t>
            </a:fld>
            <a:endParaRPr lang="en-US" sz="1600" dirty="0"/>
          </a:p>
        </p:txBody>
      </p:sp>
      <p:sp>
        <p:nvSpPr>
          <p:cNvPr id="2" name="מציין מיקום של כותרת תחתונה 1">
            <a:extLst>
              <a:ext uri="{FF2B5EF4-FFF2-40B4-BE49-F238E27FC236}">
                <a16:creationId xmlns:a16="http://schemas.microsoft.com/office/drawing/2014/main" xmlns="" id="{9916063B-8929-45D6-9ECE-1F38BD70A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17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7859887E-D826-42CD-B1FF-9323ED8E2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לעורר / לעודד סקרנות</a:t>
            </a:r>
            <a:endParaRPr lang="en-US" dirty="0">
              <a:cs typeface="+mn-cs"/>
            </a:endParaRP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3EDD13A3-35A8-4977-92FE-D20F3FF126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/>
              <a:t>כיצד ניתן לחלק 7 חלות בין 12 אנשים שווה בשווה מבלי לחלק חלה ל-12 חלקים שווים.</a:t>
            </a:r>
          </a:p>
          <a:p>
            <a:endParaRPr lang="he-IL" dirty="0"/>
          </a:p>
          <a:p>
            <a:r>
              <a:rPr lang="he-IL" dirty="0"/>
              <a:t>רמז אפשרי: </a:t>
            </a:r>
            <a:r>
              <a:rPr lang="en-US" dirty="0"/>
              <a:t>1\4 + 1\3 = ?</a:t>
            </a:r>
            <a:endParaRPr lang="he-IL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47231A40-E02F-4CBA-B9E0-BD3D9E8A6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z="1600" smtClean="0"/>
              <a:pPr algn="l"/>
              <a:t>4</a:t>
            </a:fld>
            <a:endParaRPr lang="en-US" sz="1600" dirty="0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84C5291F-A157-4386-BD77-CD6D12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18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75C4F20B-8095-43E9-BF36-383B76002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נמקו</a:t>
            </a:r>
            <a:endParaRPr lang="en-US" dirty="0">
              <a:cs typeface="+mn-cs"/>
            </a:endParaRP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C06FA311-6339-4954-BBC2-344EAFE59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/>
              <a:t>מבלי לחשב תשובה מדויקת הקיפו את </a:t>
            </a:r>
            <a:r>
              <a:rPr lang="he-IL" dirty="0" err="1"/>
              <a:t>האומדן</a:t>
            </a:r>
            <a:r>
              <a:rPr lang="he-IL" dirty="0"/>
              <a:t> הטוב ביותר ל </a:t>
            </a:r>
            <a:r>
              <a:rPr lang="he-IL" b="1" dirty="0"/>
              <a:t>72:0.025</a:t>
            </a:r>
          </a:p>
          <a:p>
            <a:endParaRPr lang="he-IL" dirty="0"/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הרבה פחות מ-72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קצת פחות מ-72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קצת יותר מ-72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הרבה יותר מ-72</a:t>
            </a:r>
            <a:endParaRPr lang="en-US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96EE0303-E2AB-4B01-972E-F4B5DEC1A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z="1600" smtClean="0"/>
              <a:pPr algn="l"/>
              <a:t>5</a:t>
            </a:fld>
            <a:endParaRPr lang="en-US" sz="1600" dirty="0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F752FFCF-101E-4191-BCBE-0BD1722BE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60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99593298-EB6E-4AEB-A313-24BEE3AE1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מבלי לחשב תשובה מדויקת</a:t>
            </a:r>
            <a:endParaRPr lang="en-US" dirty="0"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מציין מיקום תוכן 2">
                <a:extLst>
                  <a:ext uri="{FF2B5EF4-FFF2-40B4-BE49-F238E27FC236}">
                    <a16:creationId xmlns:a16="http://schemas.microsoft.com/office/drawing/2014/main" xmlns="" id="{CB19DF23-1B85-4D86-A58C-3B716969629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he-IL" dirty="0"/>
                  <a:t>התוצאה של 72 </a:t>
                </a:r>
                <a:r>
                  <a:rPr lang="en-US" dirty="0"/>
                  <a:t>X</a:t>
                </a:r>
                <a:r>
                  <a:rPr lang="he-IL" dirty="0"/>
                  <a:t> 0.46 גדולה מ-36 או קטנה מ-36 ?</a:t>
                </a:r>
              </a:p>
              <a:p>
                <a:endParaRPr lang="he-IL" dirty="0"/>
              </a:p>
              <a:p>
                <a:r>
                  <a:rPr lang="he-IL" dirty="0"/>
                  <a:t>התוצאה של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16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sz="3600" dirty="0"/>
                  <a:t> :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r>
                          <m:rPr>
                            <m:brk m:alnAt="63"/>
                          </m:rPr>
                          <a:rPr lang="he-IL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dirty="0"/>
                  <a:t> גדולה מ-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r>
                          <m:rPr>
                            <m:brk m:alnAt="63"/>
                          </m:rPr>
                          <a:rPr lang="he-IL" sz="3600" i="1">
                            <a:latin typeface="Cambria Math" panose="02040503050406030204" pitchFamily="18" charset="0"/>
                          </a:rPr>
                          <m:t>6</m:t>
                        </m:r>
                        <m:f>
                          <m:fPr>
                            <m:ctrlPr>
                              <a:rPr lang="he-IL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he-IL" sz="36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dirty="0"/>
                  <a:t> או קטנה מ-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r>
                          <m:rPr>
                            <m:brk m:alnAt="63"/>
                          </m:rPr>
                          <a:rPr lang="he-IL" sz="3600" i="1">
                            <a:latin typeface="Cambria Math" panose="02040503050406030204" pitchFamily="18" charset="0"/>
                          </a:rPr>
                          <m:t>6</m:t>
                        </m:r>
                        <m:f>
                          <m:fPr>
                            <m:ctrlPr>
                              <a:rPr lang="he-IL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he-IL" sz="36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dirty="0"/>
                  <a:t> ?</a:t>
                </a:r>
              </a:p>
              <a:p>
                <a:endParaRPr lang="he-IL" dirty="0"/>
              </a:p>
              <a:p>
                <a:r>
                  <a:rPr lang="he-IL" dirty="0"/>
                  <a:t>הסכום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sz="3600" dirty="0"/>
                  <a:t> +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he-IL" sz="36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he-IL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he-IL" sz="36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den>
                        </m:f>
                      </m:e>
                    </m:box>
                  </m:oMath>
                </a14:m>
                <a:r>
                  <a:rPr lang="he-IL" dirty="0"/>
                  <a:t> גדול מחצי או קטן מחצי ? </a:t>
                </a:r>
              </a:p>
              <a:p>
                <a:pPr marL="0" indent="0">
                  <a:buNone/>
                </a:pPr>
                <a:r>
                  <a:rPr lang="he-IL" dirty="0"/>
                  <a:t>	אם גדול מחצי, הסכום גדול מ-1 או קטן מ-1 ?</a:t>
                </a:r>
              </a:p>
            </p:txBody>
          </p:sp>
        </mc:Choice>
        <mc:Fallback xmlns="">
          <p:sp>
            <p:nvSpPr>
              <p:cNvPr id="3" name="מציין מיקום תוכן 2">
                <a:extLst>
                  <a:ext uri="{FF2B5EF4-FFF2-40B4-BE49-F238E27FC236}">
                    <a16:creationId xmlns:a16="http://schemas.microsoft.com/office/drawing/2014/main" id="{CB19DF23-1B85-4D86-A58C-3B716969629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661" r="-1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A16348B0-E100-44AA-B4F0-FBD24D69E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z="1600" smtClean="0"/>
              <a:pPr algn="l"/>
              <a:t>6</a:t>
            </a:fld>
            <a:endParaRPr lang="en-US" sz="1600" dirty="0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90F1A8FD-BC59-4035-BEED-CDDA0BBC8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05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28F8B9EF-ABE2-46F6-853E-DC6D667FC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מה זה תובנה מספרית?</a:t>
            </a:r>
            <a:endParaRPr lang="en-US" dirty="0">
              <a:cs typeface="+mn-cs"/>
            </a:endParaRP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B8E73251-D861-4BBE-937F-FEB4E4A1E4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e-IL" u="sng" dirty="0"/>
              <a:t>הנחות יסוד:</a:t>
            </a:r>
          </a:p>
          <a:p>
            <a:pPr marL="0" indent="0">
              <a:buNone/>
            </a:pPr>
            <a:r>
              <a:rPr lang="he-IL" dirty="0"/>
              <a:t>תובנה מספרית מבוססת על:</a:t>
            </a:r>
          </a:p>
          <a:p>
            <a:r>
              <a:rPr lang="he-IL" dirty="0"/>
              <a:t>הנחה שלמתמטיקה יש חוקיות, קביעות והיגיון</a:t>
            </a:r>
          </a:p>
          <a:p>
            <a:r>
              <a:rPr lang="he-IL" dirty="0"/>
              <a:t>ידע</a:t>
            </a:r>
          </a:p>
          <a:p>
            <a:r>
              <a:rPr lang="he-IL" dirty="0"/>
              <a:t>הערכה וחישובים מנטליים גמישים ומושכלים!</a:t>
            </a:r>
          </a:p>
          <a:p>
            <a:r>
              <a:rPr lang="he-IL" dirty="0"/>
              <a:t>אומדן</a:t>
            </a:r>
          </a:p>
          <a:p>
            <a:r>
              <a:rPr lang="he-IL" dirty="0"/>
              <a:t>אסטרטגיות</a:t>
            </a:r>
          </a:p>
          <a:p>
            <a:r>
              <a:rPr lang="he-IL" dirty="0"/>
              <a:t>ועוד "משהו"</a:t>
            </a: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BFAA8DA7-DAB5-420A-9CF5-98AC18BFC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7</a:t>
            </a:fld>
            <a:endParaRPr lang="en-US" dirty="0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0331667B-F4DB-451B-8E49-A1AB7582D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28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B9EE2309-E109-4768-A5A6-D7B5E1C3D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>
                <a:cs typeface="+mn-cs"/>
              </a:rPr>
              <a:t>לדעת</a:t>
            </a:r>
            <a:endParaRPr lang="en-US" dirty="0">
              <a:cs typeface="+mn-cs"/>
            </a:endParaRP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91BB28C0-E044-4EC0-9433-6D42D0D052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/>
              <a:t>מבנה המספר</a:t>
            </a:r>
          </a:p>
          <a:p>
            <a:r>
              <a:rPr lang="he-IL" dirty="0"/>
              <a:t>תכונות המספרים</a:t>
            </a:r>
          </a:p>
          <a:p>
            <a:r>
              <a:rPr lang="he-IL" dirty="0"/>
              <a:t>תכונות הפעולות</a:t>
            </a:r>
          </a:p>
          <a:p>
            <a:r>
              <a:rPr lang="he-IL" dirty="0"/>
              <a:t>והקשרים ביניהם</a:t>
            </a: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6C71F3B6-ED1F-44F3-AFDE-8451EEA1E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8</a:t>
            </a:fld>
            <a:endParaRPr lang="en-US" dirty="0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54A115B0-4DDC-424F-8057-F7DE61874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17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06B8887E-3C99-472A-851A-A92A8DA99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075"/>
            <a:ext cx="10515600" cy="1325563"/>
          </a:xfrm>
        </p:spPr>
        <p:txBody>
          <a:bodyPr/>
          <a:lstStyle/>
          <a:p>
            <a:pPr algn="ctr"/>
            <a:r>
              <a:rPr lang="he-IL" dirty="0">
                <a:cs typeface="+mn-cs"/>
              </a:rPr>
              <a:t>להבין את הקשרים</a:t>
            </a:r>
            <a:endParaRPr lang="en-US" dirty="0">
              <a:cs typeface="+mn-cs"/>
            </a:endParaRP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3D1DB65F-2B3B-4B52-96CD-404F364C8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39EB34F0-D845-4BE8-8DF1-0EABD1937549}" type="slidenum">
              <a:rPr lang="en-US" smtClean="0"/>
              <a:pPr algn="l"/>
              <a:t>9</a:t>
            </a:fld>
            <a:endParaRPr lang="en-US" dirty="0"/>
          </a:p>
        </p:txBody>
      </p:sp>
      <p:sp>
        <p:nvSpPr>
          <p:cNvPr id="5" name="תיבת טקסט 4">
            <a:extLst>
              <a:ext uri="{FF2B5EF4-FFF2-40B4-BE49-F238E27FC236}">
                <a16:creationId xmlns:a16="http://schemas.microsoft.com/office/drawing/2014/main" xmlns="" id="{9D287688-24B4-4153-A15A-CE752A528332}"/>
              </a:ext>
            </a:extLst>
          </p:cNvPr>
          <p:cNvSpPr txBox="1"/>
          <p:nvPr/>
        </p:nvSpPr>
        <p:spPr>
          <a:xfrm>
            <a:off x="1085848" y="1384191"/>
            <a:ext cx="1057751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e-IL" sz="3600" b="1" dirty="0"/>
              <a:t>מבנה המספר: השיטה העשרונית</a:t>
            </a:r>
            <a:endParaRPr lang="en-US" sz="3600" b="1" dirty="0"/>
          </a:p>
        </p:txBody>
      </p:sp>
      <p:sp>
        <p:nvSpPr>
          <p:cNvPr id="6" name="תיבת טקסט 5">
            <a:extLst>
              <a:ext uri="{FF2B5EF4-FFF2-40B4-BE49-F238E27FC236}">
                <a16:creationId xmlns:a16="http://schemas.microsoft.com/office/drawing/2014/main" xmlns="" id="{858F23BF-5147-4866-8DD5-142C15A340ED}"/>
              </a:ext>
            </a:extLst>
          </p:cNvPr>
          <p:cNvSpPr txBox="1"/>
          <p:nvPr/>
        </p:nvSpPr>
        <p:spPr>
          <a:xfrm>
            <a:off x="8915400" y="2264331"/>
            <a:ext cx="274796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תיחום, עיגול מספרים</a:t>
            </a:r>
            <a:endParaRPr lang="en-US" sz="2400" dirty="0"/>
          </a:p>
        </p:txBody>
      </p:sp>
      <p:sp>
        <p:nvSpPr>
          <p:cNvPr id="7" name="מציין מיקום של כותרת תחתונה 6">
            <a:extLst>
              <a:ext uri="{FF2B5EF4-FFF2-40B4-BE49-F238E27FC236}">
                <a16:creationId xmlns:a16="http://schemas.microsoft.com/office/drawing/2014/main" xmlns="" id="{D599CFB0-4485-4310-8FB6-13305F4B0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דניאלה לוזון</a:t>
            </a:r>
            <a:endParaRPr lang="en-US"/>
          </a:p>
        </p:txBody>
      </p:sp>
      <p:sp>
        <p:nvSpPr>
          <p:cNvPr id="8" name="תיבת טקסט 7">
            <a:extLst>
              <a:ext uri="{FF2B5EF4-FFF2-40B4-BE49-F238E27FC236}">
                <a16:creationId xmlns:a16="http://schemas.microsoft.com/office/drawing/2014/main" xmlns="" id="{3710B393-9BB4-41F3-A77C-43CBEB1D645D}"/>
              </a:ext>
            </a:extLst>
          </p:cNvPr>
          <p:cNvSpPr txBox="1"/>
          <p:nvPr/>
        </p:nvSpPr>
        <p:spPr>
          <a:xfrm>
            <a:off x="7429500" y="3078421"/>
            <a:ext cx="207645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כפולות ומחלקים</a:t>
            </a:r>
            <a:endParaRPr lang="en-US" sz="2400" dirty="0"/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xmlns="" id="{8F759119-38A4-427D-B5FE-040D42E67B00}"/>
              </a:ext>
            </a:extLst>
          </p:cNvPr>
          <p:cNvSpPr txBox="1"/>
          <p:nvPr/>
        </p:nvSpPr>
        <p:spPr>
          <a:xfrm>
            <a:off x="7558087" y="3936613"/>
            <a:ext cx="210502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סימני התחלקות</a:t>
            </a:r>
            <a:endParaRPr lang="en-US" sz="2400" dirty="0"/>
          </a:p>
        </p:txBody>
      </p:sp>
      <p:sp>
        <p:nvSpPr>
          <p:cNvPr id="10" name="תיבת טקסט 9">
            <a:extLst>
              <a:ext uri="{FF2B5EF4-FFF2-40B4-BE49-F238E27FC236}">
                <a16:creationId xmlns:a16="http://schemas.microsoft.com/office/drawing/2014/main" xmlns="" id="{4B289CDE-64B9-4353-A8A5-9DC8A5213225}"/>
              </a:ext>
            </a:extLst>
          </p:cNvPr>
          <p:cNvSpPr txBox="1"/>
          <p:nvPr/>
        </p:nvSpPr>
        <p:spPr>
          <a:xfrm>
            <a:off x="9710737" y="4549694"/>
            <a:ext cx="210502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פירוק לגורמים</a:t>
            </a:r>
            <a:endParaRPr lang="en-US" sz="2400" dirty="0"/>
          </a:p>
        </p:txBody>
      </p:sp>
      <p:sp>
        <p:nvSpPr>
          <p:cNvPr id="11" name="תיבת טקסט 10">
            <a:extLst>
              <a:ext uri="{FF2B5EF4-FFF2-40B4-BE49-F238E27FC236}">
                <a16:creationId xmlns:a16="http://schemas.microsoft.com/office/drawing/2014/main" xmlns="" id="{EC3D4A47-ABB5-426F-8D7B-95D31B5B44FA}"/>
              </a:ext>
            </a:extLst>
          </p:cNvPr>
          <p:cNvSpPr txBox="1"/>
          <p:nvPr/>
        </p:nvSpPr>
        <p:spPr>
          <a:xfrm>
            <a:off x="8067675" y="5267325"/>
            <a:ext cx="328612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מספרים ראשוניים ופריקים</a:t>
            </a:r>
            <a:endParaRPr lang="en-US" sz="2400" dirty="0"/>
          </a:p>
        </p:txBody>
      </p:sp>
      <p:sp>
        <p:nvSpPr>
          <p:cNvPr id="12" name="תיבת טקסט 11">
            <a:extLst>
              <a:ext uri="{FF2B5EF4-FFF2-40B4-BE49-F238E27FC236}">
                <a16:creationId xmlns:a16="http://schemas.microsoft.com/office/drawing/2014/main" xmlns="" id="{8D4E48DF-FB6D-4CC0-94EF-6B5E86E20161}"/>
              </a:ext>
            </a:extLst>
          </p:cNvPr>
          <p:cNvSpPr txBox="1"/>
          <p:nvPr/>
        </p:nvSpPr>
        <p:spPr>
          <a:xfrm>
            <a:off x="8153400" y="6155422"/>
            <a:ext cx="328612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b="1" dirty="0"/>
              <a:t>פירוק לגורמים ראשוניים</a:t>
            </a:r>
            <a:endParaRPr lang="en-US" sz="2400" b="1" dirty="0"/>
          </a:p>
        </p:txBody>
      </p:sp>
      <p:sp>
        <p:nvSpPr>
          <p:cNvPr id="13" name="תיבת טקסט 12">
            <a:extLst>
              <a:ext uri="{FF2B5EF4-FFF2-40B4-BE49-F238E27FC236}">
                <a16:creationId xmlns:a16="http://schemas.microsoft.com/office/drawing/2014/main" xmlns="" id="{F78D214B-837F-4E92-A376-B40DDC652161}"/>
              </a:ext>
            </a:extLst>
          </p:cNvPr>
          <p:cNvSpPr txBox="1"/>
          <p:nvPr/>
        </p:nvSpPr>
        <p:spPr>
          <a:xfrm>
            <a:off x="4857751" y="2071539"/>
            <a:ext cx="68580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כפל</a:t>
            </a:r>
            <a:endParaRPr lang="en-US" sz="2400" dirty="0"/>
          </a:p>
        </p:txBody>
      </p:sp>
      <p:sp>
        <p:nvSpPr>
          <p:cNvPr id="14" name="תיבת טקסט 13">
            <a:extLst>
              <a:ext uri="{FF2B5EF4-FFF2-40B4-BE49-F238E27FC236}">
                <a16:creationId xmlns:a16="http://schemas.microsoft.com/office/drawing/2014/main" xmlns="" id="{0045722B-B899-441B-BB1D-145C0AADB48B}"/>
              </a:ext>
            </a:extLst>
          </p:cNvPr>
          <p:cNvSpPr txBox="1"/>
          <p:nvPr/>
        </p:nvSpPr>
        <p:spPr>
          <a:xfrm>
            <a:off x="5095875" y="3119735"/>
            <a:ext cx="90487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חילוק</a:t>
            </a:r>
            <a:endParaRPr lang="en-US" sz="2400" dirty="0"/>
          </a:p>
        </p:txBody>
      </p:sp>
      <p:sp>
        <p:nvSpPr>
          <p:cNvPr id="15" name="תיבת טקסט 14">
            <a:extLst>
              <a:ext uri="{FF2B5EF4-FFF2-40B4-BE49-F238E27FC236}">
                <a16:creationId xmlns:a16="http://schemas.microsoft.com/office/drawing/2014/main" xmlns="" id="{70353C5C-6081-427F-BC89-12B81686F873}"/>
              </a:ext>
            </a:extLst>
          </p:cNvPr>
          <p:cNvSpPr txBox="1"/>
          <p:nvPr/>
        </p:nvSpPr>
        <p:spPr>
          <a:xfrm>
            <a:off x="4748209" y="4447659"/>
            <a:ext cx="100012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השבר</a:t>
            </a:r>
            <a:endParaRPr lang="en-US" sz="2400" dirty="0"/>
          </a:p>
        </p:txBody>
      </p:sp>
      <p:sp>
        <p:nvSpPr>
          <p:cNvPr id="16" name="תיבת טקסט 15">
            <a:extLst>
              <a:ext uri="{FF2B5EF4-FFF2-40B4-BE49-F238E27FC236}">
                <a16:creationId xmlns:a16="http://schemas.microsoft.com/office/drawing/2014/main" xmlns="" id="{781A8D87-DE99-4AC3-89C4-383B272EC560}"/>
              </a:ext>
            </a:extLst>
          </p:cNvPr>
          <p:cNvSpPr txBox="1"/>
          <p:nvPr/>
        </p:nvSpPr>
        <p:spPr>
          <a:xfrm>
            <a:off x="3130153" y="4413663"/>
            <a:ext cx="105727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ממוצע</a:t>
            </a:r>
            <a:endParaRPr lang="en-US" sz="2400" dirty="0"/>
          </a:p>
        </p:txBody>
      </p:sp>
      <p:sp>
        <p:nvSpPr>
          <p:cNvPr id="17" name="תיבת טקסט 16">
            <a:extLst>
              <a:ext uri="{FF2B5EF4-FFF2-40B4-BE49-F238E27FC236}">
                <a16:creationId xmlns:a16="http://schemas.microsoft.com/office/drawing/2014/main" xmlns="" id="{3784932C-58F4-4EBE-904B-828E33416AD1}"/>
              </a:ext>
            </a:extLst>
          </p:cNvPr>
          <p:cNvSpPr txBox="1"/>
          <p:nvPr/>
        </p:nvSpPr>
        <p:spPr>
          <a:xfrm>
            <a:off x="4533900" y="5775583"/>
            <a:ext cx="293369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800" b="1" dirty="0"/>
              <a:t>מספרים עשרוניים</a:t>
            </a:r>
            <a:endParaRPr lang="en-US" sz="2800" b="1" dirty="0"/>
          </a:p>
        </p:txBody>
      </p:sp>
      <p:sp>
        <p:nvSpPr>
          <p:cNvPr id="18" name="תיבת טקסט 17">
            <a:extLst>
              <a:ext uri="{FF2B5EF4-FFF2-40B4-BE49-F238E27FC236}">
                <a16:creationId xmlns:a16="http://schemas.microsoft.com/office/drawing/2014/main" xmlns="" id="{853BF8AB-A45B-462A-A711-EEF23B085680}"/>
              </a:ext>
            </a:extLst>
          </p:cNvPr>
          <p:cNvSpPr txBox="1"/>
          <p:nvPr/>
        </p:nvSpPr>
        <p:spPr>
          <a:xfrm>
            <a:off x="1085848" y="2071539"/>
            <a:ext cx="91440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חיסור</a:t>
            </a:r>
            <a:endParaRPr lang="en-US" dirty="0"/>
          </a:p>
        </p:txBody>
      </p:sp>
      <p:sp>
        <p:nvSpPr>
          <p:cNvPr id="19" name="תיבת טקסט 18">
            <a:extLst>
              <a:ext uri="{FF2B5EF4-FFF2-40B4-BE49-F238E27FC236}">
                <a16:creationId xmlns:a16="http://schemas.microsoft.com/office/drawing/2014/main" xmlns="" id="{B676A849-3CF0-41E1-9D87-45370D835E06}"/>
              </a:ext>
            </a:extLst>
          </p:cNvPr>
          <p:cNvSpPr txBox="1"/>
          <p:nvPr/>
        </p:nvSpPr>
        <p:spPr>
          <a:xfrm>
            <a:off x="2971800" y="2071539"/>
            <a:ext cx="91440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חיבור</a:t>
            </a:r>
            <a:endParaRPr lang="en-US" dirty="0"/>
          </a:p>
        </p:txBody>
      </p:sp>
      <p:sp>
        <p:nvSpPr>
          <p:cNvPr id="20" name="תיבת טקסט 19">
            <a:extLst>
              <a:ext uri="{FF2B5EF4-FFF2-40B4-BE49-F238E27FC236}">
                <a16:creationId xmlns:a16="http://schemas.microsoft.com/office/drawing/2014/main" xmlns="" id="{93507134-0216-42F4-81E1-5EC284F0D069}"/>
              </a:ext>
            </a:extLst>
          </p:cNvPr>
          <p:cNvSpPr txBox="1"/>
          <p:nvPr/>
        </p:nvSpPr>
        <p:spPr>
          <a:xfrm>
            <a:off x="1828800" y="3149576"/>
            <a:ext cx="175260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e-IL" sz="2400" dirty="0"/>
              <a:t>פילוג המספר</a:t>
            </a:r>
            <a:endParaRPr lang="en-US" sz="2400" dirty="0"/>
          </a:p>
        </p:txBody>
      </p:sp>
      <p:cxnSp>
        <p:nvCxnSpPr>
          <p:cNvPr id="22" name="מחבר חץ ישר 21">
            <a:extLst>
              <a:ext uri="{FF2B5EF4-FFF2-40B4-BE49-F238E27FC236}">
                <a16:creationId xmlns:a16="http://schemas.microsoft.com/office/drawing/2014/main" xmlns="" id="{94A61E12-C548-452C-96DB-38469ECD682C}"/>
              </a:ext>
            </a:extLst>
          </p:cNvPr>
          <p:cNvCxnSpPr>
            <a:cxnSpLocks/>
            <a:stCxn id="19" idx="2"/>
          </p:cNvCxnSpPr>
          <p:nvPr/>
        </p:nvCxnSpPr>
        <p:spPr>
          <a:xfrm flipH="1">
            <a:off x="2857500" y="2533204"/>
            <a:ext cx="571500" cy="5888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מחבר חץ ישר 24">
            <a:extLst>
              <a:ext uri="{FF2B5EF4-FFF2-40B4-BE49-F238E27FC236}">
                <a16:creationId xmlns:a16="http://schemas.microsoft.com/office/drawing/2014/main" xmlns="" id="{8DEBC590-3558-482B-8C4A-68E86641359D}"/>
              </a:ext>
            </a:extLst>
          </p:cNvPr>
          <p:cNvCxnSpPr>
            <a:cxnSpLocks/>
            <a:stCxn id="5" idx="2"/>
            <a:endCxn id="6" idx="1"/>
          </p:cNvCxnSpPr>
          <p:nvPr/>
        </p:nvCxnSpPr>
        <p:spPr>
          <a:xfrm>
            <a:off x="6374605" y="2030522"/>
            <a:ext cx="2540795" cy="4646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מחבר חץ ישר 29">
            <a:extLst>
              <a:ext uri="{FF2B5EF4-FFF2-40B4-BE49-F238E27FC236}">
                <a16:creationId xmlns:a16="http://schemas.microsoft.com/office/drawing/2014/main" xmlns="" id="{DD8D82BC-0A60-4B85-8D23-6BE79918873D}"/>
              </a:ext>
            </a:extLst>
          </p:cNvPr>
          <p:cNvCxnSpPr>
            <a:stCxn id="13" idx="2"/>
            <a:endCxn id="14" idx="0"/>
          </p:cNvCxnSpPr>
          <p:nvPr/>
        </p:nvCxnSpPr>
        <p:spPr>
          <a:xfrm>
            <a:off x="5200651" y="2533204"/>
            <a:ext cx="347662" cy="5865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מחבר חץ ישר 33">
            <a:extLst>
              <a:ext uri="{FF2B5EF4-FFF2-40B4-BE49-F238E27FC236}">
                <a16:creationId xmlns:a16="http://schemas.microsoft.com/office/drawing/2014/main" xmlns="" id="{01952644-C17D-4972-B474-5C9F605E14FA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>
            <a:off x="6374605" y="2030522"/>
            <a:ext cx="2093120" cy="10478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מחבר חץ ישר 35">
            <a:extLst>
              <a:ext uri="{FF2B5EF4-FFF2-40B4-BE49-F238E27FC236}">
                <a16:creationId xmlns:a16="http://schemas.microsoft.com/office/drawing/2014/main" xmlns="" id="{2B7BBFB7-FB19-4D99-825D-E13E996E2454}"/>
              </a:ext>
            </a:extLst>
          </p:cNvPr>
          <p:cNvCxnSpPr>
            <a:stCxn id="13" idx="3"/>
            <a:endCxn id="8" idx="1"/>
          </p:cNvCxnSpPr>
          <p:nvPr/>
        </p:nvCxnSpPr>
        <p:spPr>
          <a:xfrm>
            <a:off x="5543551" y="2302372"/>
            <a:ext cx="1885949" cy="10068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מחבר חץ ישר 37">
            <a:extLst>
              <a:ext uri="{FF2B5EF4-FFF2-40B4-BE49-F238E27FC236}">
                <a16:creationId xmlns:a16="http://schemas.microsoft.com/office/drawing/2014/main" xmlns="" id="{EB9315A6-A0B2-4A67-96A7-405F0BC0C4D7}"/>
              </a:ext>
            </a:extLst>
          </p:cNvPr>
          <p:cNvCxnSpPr>
            <a:stCxn id="14" idx="3"/>
            <a:endCxn id="8" idx="1"/>
          </p:cNvCxnSpPr>
          <p:nvPr/>
        </p:nvCxnSpPr>
        <p:spPr>
          <a:xfrm flipV="1">
            <a:off x="6000750" y="3309254"/>
            <a:ext cx="1428750" cy="4131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מחבר חץ ישר 45">
            <a:extLst>
              <a:ext uri="{FF2B5EF4-FFF2-40B4-BE49-F238E27FC236}">
                <a16:creationId xmlns:a16="http://schemas.microsoft.com/office/drawing/2014/main" xmlns="" id="{501A392D-91D2-434A-8C5E-84BFE66AF521}"/>
              </a:ext>
            </a:extLst>
          </p:cNvPr>
          <p:cNvCxnSpPr>
            <a:stCxn id="14" idx="2"/>
            <a:endCxn id="16" idx="0"/>
          </p:cNvCxnSpPr>
          <p:nvPr/>
        </p:nvCxnSpPr>
        <p:spPr>
          <a:xfrm flipH="1">
            <a:off x="3658790" y="3581400"/>
            <a:ext cx="1889523" cy="8322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מחבר חץ ישר 47">
            <a:extLst>
              <a:ext uri="{FF2B5EF4-FFF2-40B4-BE49-F238E27FC236}">
                <a16:creationId xmlns:a16="http://schemas.microsoft.com/office/drawing/2014/main" xmlns="" id="{C3DCE59D-8395-4D63-865A-0B24B110CBC1}"/>
              </a:ext>
            </a:extLst>
          </p:cNvPr>
          <p:cNvCxnSpPr>
            <a:stCxn id="14" idx="2"/>
            <a:endCxn id="15" idx="0"/>
          </p:cNvCxnSpPr>
          <p:nvPr/>
        </p:nvCxnSpPr>
        <p:spPr>
          <a:xfrm flipH="1">
            <a:off x="5248272" y="3581400"/>
            <a:ext cx="300041" cy="86625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מחבר חץ ישר 51">
            <a:extLst>
              <a:ext uri="{FF2B5EF4-FFF2-40B4-BE49-F238E27FC236}">
                <a16:creationId xmlns:a16="http://schemas.microsoft.com/office/drawing/2014/main" xmlns="" id="{2260CB4C-C4BA-431B-BEE1-14EDEEAF1243}"/>
              </a:ext>
            </a:extLst>
          </p:cNvPr>
          <p:cNvCxnSpPr>
            <a:stCxn id="15" idx="2"/>
            <a:endCxn id="17" idx="0"/>
          </p:cNvCxnSpPr>
          <p:nvPr/>
        </p:nvCxnSpPr>
        <p:spPr>
          <a:xfrm>
            <a:off x="5248272" y="4909324"/>
            <a:ext cx="752478" cy="86625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מחבר חץ ישר 53">
            <a:extLst>
              <a:ext uri="{FF2B5EF4-FFF2-40B4-BE49-F238E27FC236}">
                <a16:creationId xmlns:a16="http://schemas.microsoft.com/office/drawing/2014/main" xmlns="" id="{B09CA9EC-26A6-4877-85A0-B2207502C522}"/>
              </a:ext>
            </a:extLst>
          </p:cNvPr>
          <p:cNvCxnSpPr>
            <a:cxnSpLocks/>
            <a:stCxn id="5" idx="2"/>
            <a:endCxn id="17" idx="0"/>
          </p:cNvCxnSpPr>
          <p:nvPr/>
        </p:nvCxnSpPr>
        <p:spPr>
          <a:xfrm flipH="1">
            <a:off x="6000750" y="2030522"/>
            <a:ext cx="373855" cy="3745061"/>
          </a:xfrm>
          <a:prstGeom prst="straightConnector1">
            <a:avLst/>
          </a:prstGeom>
          <a:ln>
            <a:solidFill>
              <a:schemeClr val="tx1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מחבר חץ ישר 55">
            <a:extLst>
              <a:ext uri="{FF2B5EF4-FFF2-40B4-BE49-F238E27FC236}">
                <a16:creationId xmlns:a16="http://schemas.microsoft.com/office/drawing/2014/main" xmlns="" id="{33A0C0B0-1AFF-4108-8543-401C8F9B576A}"/>
              </a:ext>
            </a:extLst>
          </p:cNvPr>
          <p:cNvCxnSpPr>
            <a:stCxn id="8" idx="2"/>
            <a:endCxn id="9" idx="0"/>
          </p:cNvCxnSpPr>
          <p:nvPr/>
        </p:nvCxnSpPr>
        <p:spPr>
          <a:xfrm>
            <a:off x="8467725" y="3540086"/>
            <a:ext cx="142875" cy="3965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מחבר חץ ישר 57">
            <a:extLst>
              <a:ext uri="{FF2B5EF4-FFF2-40B4-BE49-F238E27FC236}">
                <a16:creationId xmlns:a16="http://schemas.microsoft.com/office/drawing/2014/main" xmlns="" id="{60E68E8A-C2BE-4CDE-8926-28A66049E629}"/>
              </a:ext>
            </a:extLst>
          </p:cNvPr>
          <p:cNvCxnSpPr>
            <a:stCxn id="9" idx="2"/>
            <a:endCxn id="10" idx="0"/>
          </p:cNvCxnSpPr>
          <p:nvPr/>
        </p:nvCxnSpPr>
        <p:spPr>
          <a:xfrm>
            <a:off x="8610600" y="4398278"/>
            <a:ext cx="2152650" cy="1514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מחבר חץ ישר 59">
            <a:extLst>
              <a:ext uri="{FF2B5EF4-FFF2-40B4-BE49-F238E27FC236}">
                <a16:creationId xmlns:a16="http://schemas.microsoft.com/office/drawing/2014/main" xmlns="" id="{FAB54FC7-AD25-4A4E-921F-B45DB2438867}"/>
              </a:ext>
            </a:extLst>
          </p:cNvPr>
          <p:cNvCxnSpPr>
            <a:stCxn id="9" idx="2"/>
            <a:endCxn id="11" idx="0"/>
          </p:cNvCxnSpPr>
          <p:nvPr/>
        </p:nvCxnSpPr>
        <p:spPr>
          <a:xfrm>
            <a:off x="8610600" y="4398278"/>
            <a:ext cx="1100138" cy="8690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מחבר חץ ישר 61">
            <a:extLst>
              <a:ext uri="{FF2B5EF4-FFF2-40B4-BE49-F238E27FC236}">
                <a16:creationId xmlns:a16="http://schemas.microsoft.com/office/drawing/2014/main" xmlns="" id="{9267B410-6D44-4DFC-B766-7CCA7BCD9B52}"/>
              </a:ext>
            </a:extLst>
          </p:cNvPr>
          <p:cNvCxnSpPr>
            <a:stCxn id="11" idx="2"/>
            <a:endCxn id="12" idx="0"/>
          </p:cNvCxnSpPr>
          <p:nvPr/>
        </p:nvCxnSpPr>
        <p:spPr>
          <a:xfrm>
            <a:off x="9710738" y="5728990"/>
            <a:ext cx="85725" cy="4264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תיבת טקסט 71">
            <a:extLst>
              <a:ext uri="{FF2B5EF4-FFF2-40B4-BE49-F238E27FC236}">
                <a16:creationId xmlns:a16="http://schemas.microsoft.com/office/drawing/2014/main" xmlns="" id="{46B01771-6FB3-4D90-B3AC-688C5CB79F07}"/>
              </a:ext>
            </a:extLst>
          </p:cNvPr>
          <p:cNvSpPr txBox="1"/>
          <p:nvPr/>
        </p:nvSpPr>
        <p:spPr>
          <a:xfrm>
            <a:off x="419693" y="2651016"/>
            <a:ext cx="5715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sz="4000" dirty="0">
                <a:solidFill>
                  <a:schemeClr val="bg1">
                    <a:lumMod val="65000"/>
                  </a:schemeClr>
                </a:solidFill>
              </a:rPr>
              <a:t>א</a:t>
            </a:r>
          </a:p>
          <a:p>
            <a:r>
              <a:rPr lang="he-IL" sz="4000" dirty="0">
                <a:solidFill>
                  <a:schemeClr val="bg1">
                    <a:lumMod val="65000"/>
                  </a:schemeClr>
                </a:solidFill>
              </a:rPr>
              <a:t>ו</a:t>
            </a:r>
          </a:p>
          <a:p>
            <a:r>
              <a:rPr lang="he-IL" sz="4000" dirty="0">
                <a:solidFill>
                  <a:schemeClr val="bg1">
                    <a:lumMod val="65000"/>
                  </a:schemeClr>
                </a:solidFill>
              </a:rPr>
              <a:t>מ</a:t>
            </a:r>
          </a:p>
          <a:p>
            <a:r>
              <a:rPr lang="he-IL" sz="4000" dirty="0">
                <a:solidFill>
                  <a:schemeClr val="bg1">
                    <a:lumMod val="65000"/>
                  </a:schemeClr>
                </a:solidFill>
              </a:rPr>
              <a:t>ד</a:t>
            </a:r>
          </a:p>
          <a:p>
            <a:r>
              <a:rPr lang="he-IL" sz="4000" dirty="0">
                <a:solidFill>
                  <a:schemeClr val="bg1">
                    <a:lumMod val="65000"/>
                  </a:schemeClr>
                </a:solidFill>
              </a:rPr>
              <a:t>ן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0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854</Words>
  <Application>Microsoft Office PowerPoint</Application>
  <PresentationFormat>מסך רחב</PresentationFormat>
  <Paragraphs>275</Paragraphs>
  <Slides>21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6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21</vt:i4>
      </vt:variant>
    </vt:vector>
  </HeadingPairs>
  <TitlesOfParts>
    <vt:vector size="28" baseType="lpstr">
      <vt:lpstr>Calibri Light</vt:lpstr>
      <vt:lpstr>Arial</vt:lpstr>
      <vt:lpstr>Comic Sans MS</vt:lpstr>
      <vt:lpstr>Calibri</vt:lpstr>
      <vt:lpstr>Cambria Math</vt:lpstr>
      <vt:lpstr>Times New Roman</vt:lpstr>
      <vt:lpstr>ערכת נושא Office</vt:lpstr>
      <vt:lpstr>תובנה מתמטית</vt:lpstr>
      <vt:lpstr>APERITIF</vt:lpstr>
      <vt:lpstr>מצגת של PowerPoint</vt:lpstr>
      <vt:lpstr>לעורר / לעודד סקרנות</vt:lpstr>
      <vt:lpstr>נמקו</vt:lpstr>
      <vt:lpstr>מבלי לחשב תשובה מדויקת</vt:lpstr>
      <vt:lpstr>מה זה תובנה מספרית?</vt:lpstr>
      <vt:lpstr>לדעת</vt:lpstr>
      <vt:lpstr>להבין את הקשרים</vt:lpstr>
      <vt:lpstr>מיומנויות: אומדן</vt:lpstr>
      <vt:lpstr>מיומנויות של אומדן</vt:lpstr>
      <vt:lpstr>נמקו: שברים</vt:lpstr>
      <vt:lpstr>נמקו: מציאת אומדן</vt:lpstr>
      <vt:lpstr>סדר המספרים</vt:lpstr>
      <vt:lpstr>דרכי הוראה</vt:lpstr>
      <vt:lpstr>קירוב, אומדן תוצאות</vt:lpstr>
      <vt:lpstr>מצגת של PowerPoint</vt:lpstr>
      <vt:lpstr>מצגת של PowerPoint</vt:lpstr>
      <vt:lpstr>אומדן</vt:lpstr>
      <vt:lpstr>קינוח</vt:lpstr>
      <vt:lpstr>תודה על התובנה!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תובנה מתמטית</dc:title>
  <dc:creator>Lihi Kaspi</dc:creator>
  <cp:lastModifiedBy>חשבון Microsoft</cp:lastModifiedBy>
  <cp:revision>3</cp:revision>
  <dcterms:created xsi:type="dcterms:W3CDTF">2020-11-17T17:15:52Z</dcterms:created>
  <dcterms:modified xsi:type="dcterms:W3CDTF">2020-11-23T14:54:52Z</dcterms:modified>
  <cp:contentStatus>סופי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